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5"/>
  </p:notesMasterIdLst>
  <p:sldIdLst>
    <p:sldId id="256" r:id="rId5"/>
    <p:sldId id="2317" r:id="rId6"/>
    <p:sldId id="2309" r:id="rId7"/>
    <p:sldId id="1701" r:id="rId8"/>
    <p:sldId id="2323" r:id="rId9"/>
    <p:sldId id="695" r:id="rId10"/>
    <p:sldId id="2322" r:id="rId11"/>
    <p:sldId id="2321" r:id="rId12"/>
    <p:sldId id="2303" r:id="rId13"/>
    <p:sldId id="503"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E7242"/>
    <a:srgbClr val="D3B191"/>
    <a:srgbClr val="D1C5B1"/>
    <a:srgbClr val="E6BD42"/>
    <a:srgbClr val="EBC947"/>
    <a:srgbClr val="EBCA4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744445A-FE24-F819-F83D-CDE475C8721A}" v="43" dt="2021-01-25T17:34:32.949"/>
    <p1510:client id="{1E3CCFD7-0332-1D42-8E9E-7DBDFBF20E67}" v="445" dt="2021-01-25T17:58:30.100"/>
    <p1510:client id="{1ED52B7D-CB69-DA4E-9F87-C81C5EB613DF}" v="6802" dt="2021-01-25T16:20:41.641"/>
    <p1510:client id="{55EFEE87-65F6-DE43-A7A5-2A65EA1FD4A4}" v="11046" dt="2021-01-25T16:18:25.395"/>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94"/>
  </p:normalViewPr>
  <p:slideViewPr>
    <p:cSldViewPr snapToGrid="0">
      <p:cViewPr varScale="1">
        <p:scale>
          <a:sx n="120" d="100"/>
          <a:sy n="120" d="100"/>
        </p:scale>
        <p:origin x="256"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20"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4"/>
    </mc:Choice>
    <mc:Fallback>
      <c:style val="4"/>
    </mc:Fallback>
  </mc:AlternateContent>
  <c:chart>
    <c:title>
      <c:tx>
        <c:rich>
          <a:bodyPr rot="0" spcFirstLastPara="1" vertOverflow="ellipsis" vert="horz" wrap="square" anchor="ctr" anchorCtr="1"/>
          <a:lstStyle/>
          <a:p>
            <a:pPr>
              <a:defRPr sz="1800" b="1" i="0" u="none" strike="noStrike" kern="1200" spc="0" baseline="0">
                <a:solidFill>
                  <a:schemeClr val="tx1">
                    <a:lumMod val="75000"/>
                    <a:lumOff val="25000"/>
                  </a:schemeClr>
                </a:solidFill>
                <a:latin typeface="Verdana" panose="020B0604030504040204" pitchFamily="34" charset="0"/>
                <a:ea typeface="Verdana" panose="020B0604030504040204" pitchFamily="34" charset="0"/>
                <a:cs typeface="Verdana" panose="020B0604030504040204" pitchFamily="34" charset="0"/>
              </a:defRPr>
            </a:pPr>
            <a:r>
              <a:rPr lang="en-US" altLang="zh-CN" sz="1600" b="1" baseline="0">
                <a:solidFill>
                  <a:schemeClr val="tx1">
                    <a:lumMod val="75000"/>
                    <a:lumOff val="25000"/>
                  </a:schemeClr>
                </a:solidFill>
                <a:latin typeface="Verdana" panose="020B0604030504040204" pitchFamily="34" charset="0"/>
                <a:ea typeface="Verdana" panose="020B0604030504040204" pitchFamily="34" charset="0"/>
                <a:cs typeface="Verdana" panose="020B0604030504040204" pitchFamily="34" charset="0"/>
              </a:rPr>
              <a:t>Freshmen</a:t>
            </a:r>
            <a:endParaRPr lang="en-US" sz="1600" b="1">
              <a:solidFill>
                <a:schemeClr val="tx1">
                  <a:lumMod val="75000"/>
                  <a:lumOff val="25000"/>
                </a:schemeClr>
              </a:solidFill>
              <a:latin typeface="Verdana" panose="020B0604030504040204" pitchFamily="34" charset="0"/>
              <a:ea typeface="Verdana" panose="020B0604030504040204" pitchFamily="34" charset="0"/>
              <a:cs typeface="Verdana" panose="020B0604030504040204" pitchFamily="34" charset="0"/>
            </a:endParaRPr>
          </a:p>
        </c:rich>
      </c:tx>
      <c:layout>
        <c:manualLayout>
          <c:xMode val="edge"/>
          <c:yMode val="edge"/>
          <c:x val="0.21456903198672864"/>
          <c:y val="0.71224867199724795"/>
        </c:manualLayout>
      </c:layout>
      <c:overlay val="0"/>
      <c:spPr>
        <a:noFill/>
        <a:ln>
          <a:noFill/>
        </a:ln>
        <a:effectLst/>
      </c:spPr>
      <c:txPr>
        <a:bodyPr rot="0" spcFirstLastPara="1" vertOverflow="ellipsis" vert="horz" wrap="square" anchor="ctr" anchorCtr="1"/>
        <a:lstStyle/>
        <a:p>
          <a:pPr>
            <a:defRPr sz="1800" b="1" i="0" u="none" strike="noStrike" kern="1200" spc="0" baseline="0">
              <a:solidFill>
                <a:schemeClr val="tx1">
                  <a:lumMod val="75000"/>
                  <a:lumOff val="25000"/>
                </a:schemeClr>
              </a:solidFill>
              <a:latin typeface="Verdana" panose="020B0604030504040204" pitchFamily="34" charset="0"/>
              <a:ea typeface="Verdana" panose="020B0604030504040204" pitchFamily="34" charset="0"/>
              <a:cs typeface="Verdana" panose="020B0604030504040204" pitchFamily="34" charset="0"/>
            </a:defRPr>
          </a:pPr>
          <a:endParaRPr lang="en-US"/>
        </a:p>
      </c:txPr>
    </c:title>
    <c:autoTitleDeleted val="0"/>
    <c:plotArea>
      <c:layout>
        <c:manualLayout>
          <c:layoutTarget val="inner"/>
          <c:xMode val="edge"/>
          <c:yMode val="edge"/>
          <c:x val="5.2884615384615384E-2"/>
          <c:y val="0.10238077331630605"/>
          <c:w val="0.89423076923076927"/>
          <c:h val="0.58056971629208098"/>
        </c:manualLayout>
      </c:layout>
      <c:doughnutChart>
        <c:varyColors val="1"/>
        <c:ser>
          <c:idx val="0"/>
          <c:order val="0"/>
          <c:tx>
            <c:strRef>
              <c:f>Sheet1!$B$1</c:f>
              <c:strCache>
                <c:ptCount val="1"/>
                <c:pt idx="0">
                  <c:v>Sales</c:v>
                </c:pt>
              </c:strCache>
            </c:strRef>
          </c:tx>
          <c:dPt>
            <c:idx val="0"/>
            <c:bubble3D val="0"/>
            <c:spPr>
              <a:solidFill>
                <a:schemeClr val="accent2">
                  <a:shade val="76000"/>
                </a:schemeClr>
              </a:solidFill>
              <a:ln w="19050">
                <a:solidFill>
                  <a:schemeClr val="lt1"/>
                </a:solidFill>
              </a:ln>
              <a:effectLst/>
            </c:spPr>
            <c:extLst>
              <c:ext xmlns:c16="http://schemas.microsoft.com/office/drawing/2014/chart" uri="{C3380CC4-5D6E-409C-BE32-E72D297353CC}">
                <c16:uniqueId val="{00000001-8F4C-D64A-A4B8-45460D3F95FA}"/>
              </c:ext>
            </c:extLst>
          </c:dPt>
          <c:dPt>
            <c:idx val="1"/>
            <c:bubble3D val="0"/>
            <c:spPr>
              <a:solidFill>
                <a:schemeClr val="accent2">
                  <a:tint val="77000"/>
                </a:schemeClr>
              </a:solidFill>
              <a:ln w="19050">
                <a:solidFill>
                  <a:schemeClr val="lt1"/>
                </a:solidFill>
              </a:ln>
              <a:effectLst/>
            </c:spPr>
            <c:extLst>
              <c:ext xmlns:c16="http://schemas.microsoft.com/office/drawing/2014/chart" uri="{C3380CC4-5D6E-409C-BE32-E72D297353CC}">
                <c16:uniqueId val="{00000003-8F4C-D64A-A4B8-45460D3F95FA}"/>
              </c:ext>
            </c:extLst>
          </c:dPt>
          <c:cat>
            <c:strRef>
              <c:f>Sheet1!$A$2:$A$3</c:f>
              <c:strCache>
                <c:ptCount val="2"/>
                <c:pt idx="0">
                  <c:v>1st Qtr</c:v>
                </c:pt>
                <c:pt idx="1">
                  <c:v>2nd Qtr</c:v>
                </c:pt>
              </c:strCache>
            </c:strRef>
          </c:cat>
          <c:val>
            <c:numRef>
              <c:f>Sheet1!$B$2:$B$3</c:f>
              <c:numCache>
                <c:formatCode>General</c:formatCode>
                <c:ptCount val="2"/>
                <c:pt idx="0">
                  <c:v>68</c:v>
                </c:pt>
                <c:pt idx="1">
                  <c:v>32</c:v>
                </c:pt>
              </c:numCache>
            </c:numRef>
          </c:val>
          <c:extLst>
            <c:ext xmlns:c16="http://schemas.microsoft.com/office/drawing/2014/chart" uri="{C3380CC4-5D6E-409C-BE32-E72D297353CC}">
              <c16:uniqueId val="{00000004-8F4C-D64A-A4B8-45460D3F95FA}"/>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4"/>
    </mc:Choice>
    <mc:Fallback>
      <c:style val="4"/>
    </mc:Fallback>
  </mc:AlternateContent>
  <c:chart>
    <c:title>
      <c:tx>
        <c:rich>
          <a:bodyPr rot="0" spcFirstLastPara="1" vertOverflow="ellipsis" vert="horz" wrap="square" anchor="ctr" anchorCtr="1"/>
          <a:lstStyle/>
          <a:p>
            <a:pPr>
              <a:defRPr sz="1800" b="1" i="0" u="none" strike="noStrike" kern="1200" spc="0" baseline="0">
                <a:solidFill>
                  <a:schemeClr val="tx1">
                    <a:lumMod val="75000"/>
                    <a:lumOff val="25000"/>
                  </a:schemeClr>
                </a:solidFill>
                <a:latin typeface="Verdana" panose="020B0604030504040204" pitchFamily="34" charset="0"/>
                <a:ea typeface="Verdana" panose="020B0604030504040204" pitchFamily="34" charset="0"/>
                <a:cs typeface="Verdana" panose="020B0604030504040204" pitchFamily="34" charset="0"/>
              </a:defRPr>
            </a:pPr>
            <a:r>
              <a:rPr lang="en-US" altLang="zh-CN" sz="1600" b="1">
                <a:solidFill>
                  <a:schemeClr val="tx1">
                    <a:lumMod val="75000"/>
                    <a:lumOff val="25000"/>
                  </a:schemeClr>
                </a:solidFill>
                <a:latin typeface="Verdana" panose="020B0604030504040204" pitchFamily="34" charset="0"/>
                <a:ea typeface="Verdana" panose="020B0604030504040204" pitchFamily="34" charset="0"/>
                <a:cs typeface="Verdana" panose="020B0604030504040204" pitchFamily="34" charset="0"/>
              </a:rPr>
              <a:t>Sophomore</a:t>
            </a:r>
            <a:endParaRPr lang="en-US" sz="1600" b="1">
              <a:solidFill>
                <a:schemeClr val="tx1">
                  <a:lumMod val="75000"/>
                  <a:lumOff val="25000"/>
                </a:schemeClr>
              </a:solidFill>
              <a:latin typeface="Verdana" panose="020B0604030504040204" pitchFamily="34" charset="0"/>
              <a:ea typeface="Verdana" panose="020B0604030504040204" pitchFamily="34" charset="0"/>
              <a:cs typeface="Verdana" panose="020B0604030504040204" pitchFamily="34" charset="0"/>
            </a:endParaRPr>
          </a:p>
        </c:rich>
      </c:tx>
      <c:layout>
        <c:manualLayout>
          <c:xMode val="edge"/>
          <c:yMode val="edge"/>
          <c:x val="0.15335311572700297"/>
          <c:y val="0.71224867199724795"/>
        </c:manualLayout>
      </c:layout>
      <c:overlay val="0"/>
      <c:spPr>
        <a:noFill/>
        <a:ln>
          <a:noFill/>
        </a:ln>
        <a:effectLst/>
      </c:spPr>
      <c:txPr>
        <a:bodyPr rot="0" spcFirstLastPara="1" vertOverflow="ellipsis" vert="horz" wrap="square" anchor="ctr" anchorCtr="1"/>
        <a:lstStyle/>
        <a:p>
          <a:pPr>
            <a:defRPr sz="1800" b="1" i="0" u="none" strike="noStrike" kern="1200" spc="0" baseline="0">
              <a:solidFill>
                <a:schemeClr val="tx1">
                  <a:lumMod val="75000"/>
                  <a:lumOff val="25000"/>
                </a:schemeClr>
              </a:solidFill>
              <a:latin typeface="Verdana" panose="020B0604030504040204" pitchFamily="34" charset="0"/>
              <a:ea typeface="Verdana" panose="020B0604030504040204" pitchFamily="34" charset="0"/>
              <a:cs typeface="Verdana" panose="020B0604030504040204" pitchFamily="34" charset="0"/>
            </a:defRPr>
          </a:pPr>
          <a:endParaRPr lang="en-US"/>
        </a:p>
      </c:txPr>
    </c:title>
    <c:autoTitleDeleted val="0"/>
    <c:plotArea>
      <c:layout>
        <c:manualLayout>
          <c:layoutTarget val="inner"/>
          <c:xMode val="edge"/>
          <c:yMode val="edge"/>
          <c:x val="5.2884615384615384E-2"/>
          <c:y val="0.10238077331630605"/>
          <c:w val="0.89423076923076927"/>
          <c:h val="0.58056971629208098"/>
        </c:manualLayout>
      </c:layout>
      <c:doughnutChart>
        <c:varyColors val="1"/>
        <c:ser>
          <c:idx val="0"/>
          <c:order val="0"/>
          <c:tx>
            <c:strRef>
              <c:f>Sheet1!$B$1</c:f>
              <c:strCache>
                <c:ptCount val="1"/>
                <c:pt idx="0">
                  <c:v>Title</c:v>
                </c:pt>
              </c:strCache>
            </c:strRef>
          </c:tx>
          <c:dPt>
            <c:idx val="0"/>
            <c:bubble3D val="0"/>
            <c:spPr>
              <a:solidFill>
                <a:schemeClr val="accent2">
                  <a:shade val="76000"/>
                </a:schemeClr>
              </a:solidFill>
              <a:ln w="19050">
                <a:solidFill>
                  <a:schemeClr val="lt1"/>
                </a:solidFill>
              </a:ln>
              <a:effectLst/>
            </c:spPr>
            <c:extLst>
              <c:ext xmlns:c16="http://schemas.microsoft.com/office/drawing/2014/chart" uri="{C3380CC4-5D6E-409C-BE32-E72D297353CC}">
                <c16:uniqueId val="{00000001-15DA-0C43-9CA5-789DB47C9824}"/>
              </c:ext>
            </c:extLst>
          </c:dPt>
          <c:dPt>
            <c:idx val="1"/>
            <c:bubble3D val="0"/>
            <c:spPr>
              <a:solidFill>
                <a:schemeClr val="accent2">
                  <a:tint val="77000"/>
                </a:schemeClr>
              </a:solidFill>
              <a:ln w="19050">
                <a:solidFill>
                  <a:schemeClr val="lt1"/>
                </a:solidFill>
              </a:ln>
              <a:effectLst/>
            </c:spPr>
            <c:extLst>
              <c:ext xmlns:c16="http://schemas.microsoft.com/office/drawing/2014/chart" uri="{C3380CC4-5D6E-409C-BE32-E72D297353CC}">
                <c16:uniqueId val="{00000003-15DA-0C43-9CA5-789DB47C9824}"/>
              </c:ext>
            </c:extLst>
          </c:dPt>
          <c:cat>
            <c:strRef>
              <c:f>Sheet1!$A$2:$A$3</c:f>
              <c:strCache>
                <c:ptCount val="2"/>
                <c:pt idx="0">
                  <c:v>Label 1</c:v>
                </c:pt>
                <c:pt idx="1">
                  <c:v>Label 2</c:v>
                </c:pt>
              </c:strCache>
            </c:strRef>
          </c:cat>
          <c:val>
            <c:numRef>
              <c:f>Sheet1!$B$2:$B$3</c:f>
              <c:numCache>
                <c:formatCode>General</c:formatCode>
                <c:ptCount val="2"/>
                <c:pt idx="0">
                  <c:v>50</c:v>
                </c:pt>
                <c:pt idx="1">
                  <c:v>50</c:v>
                </c:pt>
              </c:numCache>
            </c:numRef>
          </c:val>
          <c:extLst>
            <c:ext xmlns:c16="http://schemas.microsoft.com/office/drawing/2014/chart" uri="{C3380CC4-5D6E-409C-BE32-E72D297353CC}">
              <c16:uniqueId val="{00000004-15DA-0C43-9CA5-789DB47C9824}"/>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withinLinear" id="15">
  <a:schemeClr val="accent2"/>
</cs:colorStyle>
</file>

<file path=ppt/charts/colors2.xml><?xml version="1.0" encoding="utf-8"?>
<cs:colorStyle xmlns:cs="http://schemas.microsoft.com/office/drawing/2012/chartStyle" xmlns:a="http://schemas.openxmlformats.org/drawingml/2006/main" meth="withinLinear" id="15">
  <a:schemeClr val="accent2"/>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88E2FAB-B79F-CA46-81D6-2058EA95942B}" type="datetimeFigureOut">
              <a:rPr lang="en-US" smtClean="0"/>
              <a:t>1/25/21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1140E5D-10C7-A84D-A06D-D9FE521FE63C}" type="slidenum">
              <a:rPr lang="en-US" smtClean="0"/>
              <a:t>‹#›</a:t>
            </a:fld>
            <a:endParaRPr lang="en-US"/>
          </a:p>
        </p:txBody>
      </p:sp>
    </p:spTree>
    <p:extLst>
      <p:ext uri="{BB962C8B-B14F-4D97-AF65-F5344CB8AC3E}">
        <p14:creationId xmlns:p14="http://schemas.microsoft.com/office/powerpoint/2010/main" val="14691172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bls.gov/news.release/pdf/nlsoy.pdf"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Changes to slides:</a:t>
            </a:r>
          </a:p>
          <a:p>
            <a:r>
              <a:rPr lang="en-US"/>
              <a:t> - stat slide</a:t>
            </a:r>
          </a:p>
          <a:p>
            <a:pPr marL="171450" indent="-171450">
              <a:buFontTx/>
              <a:buChar char="-"/>
            </a:pPr>
            <a:r>
              <a:rPr lang="en-US"/>
              <a:t>Solution benefit slide</a:t>
            </a:r>
          </a:p>
          <a:p>
            <a:pPr marL="171450" indent="-171450">
              <a:buFontTx/>
              <a:buChar char="-"/>
            </a:pPr>
            <a:r>
              <a:rPr lang="en-US"/>
              <a:t>“circle” slide with MVP functions on one half and full product (eventual) functions on the other</a:t>
            </a:r>
          </a:p>
          <a:p>
            <a:pPr marL="171450" indent="-171450">
              <a:buFontTx/>
              <a:buChar char="-"/>
            </a:pPr>
            <a:r>
              <a:rPr lang="en-US"/>
              <a:t>Change the user journey to a feedback loop</a:t>
            </a:r>
          </a:p>
        </p:txBody>
      </p:sp>
      <p:sp>
        <p:nvSpPr>
          <p:cNvPr id="4" name="Slide Number Placeholder 3"/>
          <p:cNvSpPr>
            <a:spLocks noGrp="1"/>
          </p:cNvSpPr>
          <p:nvPr>
            <p:ph type="sldNum" sz="quarter" idx="5"/>
          </p:nvPr>
        </p:nvSpPr>
        <p:spPr/>
        <p:txBody>
          <a:bodyPr/>
          <a:lstStyle/>
          <a:p>
            <a:fld id="{91140E5D-10C7-A84D-A06D-D9FE521FE63C}" type="slidenum">
              <a:rPr lang="en-US" smtClean="0"/>
              <a:t>1</a:t>
            </a:fld>
            <a:endParaRPr lang="en-US"/>
          </a:p>
        </p:txBody>
      </p:sp>
    </p:spTree>
    <p:extLst>
      <p:ext uri="{BB962C8B-B14F-4D97-AF65-F5344CB8AC3E}">
        <p14:creationId xmlns:p14="http://schemas.microsoft.com/office/powerpoint/2010/main" val="18925508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 </a:t>
            </a:r>
            <a:r>
              <a:rPr lang="en-US">
                <a:hlinkClick r:id="rId3"/>
              </a:rPr>
              <a:t>Bureau of Labor Statistics (BLS) survey</a:t>
            </a:r>
            <a:r>
              <a:rPr lang="en-US"/>
              <a:t> of people born between 1957 and 1964 that traced their work history through to age 52 shows that people tend to change jobs fewer times as they grow older. From ages 18 to 24, they change jobs an average of 5.7 times. Between 25 and 34 years old, they change jobs an average of 2.4 times. The average goes down again to 2.9 jobs between ages 35 and 44, and then to 1.9 jobs between ages 45 and 52.</a:t>
            </a:r>
          </a:p>
          <a:p>
            <a:endParaRPr lang="en-US"/>
          </a:p>
          <a:p>
            <a:endParaRPr lang="en-US"/>
          </a:p>
          <a:p>
            <a:r>
              <a:rPr lang="en-US" sz="1200" kern="1200">
                <a:solidFill>
                  <a:schemeClr val="tx1"/>
                </a:solidFill>
                <a:effectLst/>
                <a:latin typeface="+mn-lt"/>
                <a:ea typeface="+mn-ea"/>
                <a:cs typeface="+mn-cs"/>
              </a:rPr>
              <a:t>Government reports that for every student using financial assistance who delays graduation,</a:t>
            </a:r>
          </a:p>
          <a:p>
            <a:r>
              <a:rPr lang="en-US" sz="1200" kern="1200">
                <a:solidFill>
                  <a:schemeClr val="tx1"/>
                </a:solidFill>
                <a:effectLst/>
                <a:latin typeface="+mn-lt"/>
                <a:ea typeface="+mn-ea"/>
                <a:cs typeface="+mn-cs"/>
              </a:rPr>
              <a:t>the delay increases their tuition and living expenses loan by $7,300 and decreases their</a:t>
            </a:r>
          </a:p>
          <a:p>
            <a:r>
              <a:rPr lang="en-US" sz="1200" kern="1200">
                <a:solidFill>
                  <a:schemeClr val="tx1"/>
                </a:solidFill>
                <a:effectLst/>
                <a:latin typeface="+mn-lt"/>
                <a:ea typeface="+mn-ea"/>
                <a:cs typeface="+mn-cs"/>
              </a:rPr>
              <a:t>economic contribution to the local workforce</a:t>
            </a:r>
          </a:p>
          <a:p>
            <a:endParaRPr lang="en-CN"/>
          </a:p>
        </p:txBody>
      </p:sp>
      <p:sp>
        <p:nvSpPr>
          <p:cNvPr id="4" name="Slide Number Placeholder 3"/>
          <p:cNvSpPr>
            <a:spLocks noGrp="1"/>
          </p:cNvSpPr>
          <p:nvPr>
            <p:ph type="sldNum" sz="quarter" idx="5"/>
          </p:nvPr>
        </p:nvSpPr>
        <p:spPr/>
        <p:txBody>
          <a:bodyPr/>
          <a:lstStyle/>
          <a:p>
            <a:fld id="{91140E5D-10C7-A84D-A06D-D9FE521FE63C}" type="slidenum">
              <a:rPr lang="en-US" smtClean="0"/>
              <a:t>3</a:t>
            </a:fld>
            <a:endParaRPr lang="en-US"/>
          </a:p>
        </p:txBody>
      </p:sp>
    </p:spTree>
    <p:extLst>
      <p:ext uri="{BB962C8B-B14F-4D97-AF65-F5344CB8AC3E}">
        <p14:creationId xmlns:p14="http://schemas.microsoft.com/office/powerpoint/2010/main" val="16590928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https://www150.statcan.gc.ca/t1/tbl1/</a:t>
            </a:r>
            <a:r>
              <a:rPr lang="en-US" err="1"/>
              <a:t>en</a:t>
            </a:r>
            <a:r>
              <a:rPr lang="en-US"/>
              <a:t>/</a:t>
            </a:r>
            <a:r>
              <a:rPr lang="en-US" err="1"/>
              <a:t>tv.action?pid</a:t>
            </a:r>
            <a:r>
              <a:rPr lang="en-US"/>
              <a:t>=1410002001&amp;pickMembers%5B0%5D=1.1&amp;pickMembers%5B1%5D=2.10&amp;pickMembers%5B2%5D=4.1&amp;pickMembers%5B3%5D=5.2&amp;cubeTimeFrame.startYear=2016&amp;cubeTimeFrame.endYear=2020&amp;referencePeriods=20160101%2C20200101</a:t>
            </a:r>
          </a:p>
          <a:p>
            <a:r>
              <a:rPr lang="en-US"/>
              <a:t>https://</a:t>
            </a:r>
            <a:r>
              <a:rPr lang="en-US" err="1"/>
              <a:t>www.univcan.ca</a:t>
            </a:r>
            <a:r>
              <a:rPr lang="en-US"/>
              <a:t>/universities/facts-and-stats/</a:t>
            </a:r>
          </a:p>
          <a:p>
            <a:r>
              <a:rPr lang="en-US"/>
              <a:t>76.0% employment for </a:t>
            </a:r>
            <a:r>
              <a:rPr lang="en-US" err="1"/>
              <a:t>uni</a:t>
            </a:r>
            <a:r>
              <a:rPr lang="en-US"/>
              <a:t> degree  </a:t>
            </a:r>
            <a:r>
              <a:rPr lang="en-US">
                <a:sym typeface="Wingdings" pitchFamily="2" charset="2"/>
              </a:rPr>
              <a:t> 1.4M</a:t>
            </a:r>
            <a:r>
              <a:rPr lang="en-US"/>
              <a:t> ppl at Canadian </a:t>
            </a:r>
            <a:r>
              <a:rPr lang="en-US" err="1"/>
              <a:t>uni</a:t>
            </a:r>
            <a:endParaRPr lang="en-US"/>
          </a:p>
          <a:p>
            <a:endParaRPr lang="en-US"/>
          </a:p>
          <a:p>
            <a:r>
              <a:rPr lang="en-US"/>
              <a:t>https://</a:t>
            </a:r>
            <a:r>
              <a:rPr lang="en-US" err="1"/>
              <a:t>www.insauga.com</a:t>
            </a:r>
            <a:r>
              <a:rPr lang="en-US"/>
              <a:t>/many-canadians-planning-to-change-jobs-within-the-next-two-years-survey</a:t>
            </a:r>
          </a:p>
          <a:p>
            <a:r>
              <a:rPr lang="en-US"/>
              <a:t>32% </a:t>
            </a:r>
            <a:r>
              <a:rPr lang="en-US" err="1"/>
              <a:t>indended</a:t>
            </a:r>
            <a:r>
              <a:rPr lang="en-US"/>
              <a:t> to have new employer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https://www150.statcan.gc.ca/n1/daily-</a:t>
            </a:r>
            <a:r>
              <a:rPr lang="en-US" err="1"/>
              <a:t>quotidien</a:t>
            </a:r>
            <a:r>
              <a:rPr lang="en-US"/>
              <a:t>/200110/cg-a001-eng.htm   - </a:t>
            </a:r>
            <a:r>
              <a:rPr lang="en-US" sz="1200">
                <a:cs typeface="Calibri Light"/>
              </a:rPr>
              <a:t>19,132,000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cs typeface="Calibri Light"/>
            </a:endParaRPr>
          </a:p>
          <a:p>
            <a:r>
              <a:rPr lang="en-US" sz="1200">
                <a:cs typeface="Calibri Light"/>
              </a:rPr>
              <a:t>Market info</a:t>
            </a:r>
          </a:p>
          <a:p>
            <a:r>
              <a:rPr lang="en-US" sz="1200">
                <a:cs typeface="Calibri Light"/>
              </a:rPr>
              <a:t>Uni: 1,064,000</a:t>
            </a:r>
          </a:p>
          <a:p>
            <a:r>
              <a:rPr lang="en-US" sz="1200">
                <a:cs typeface="Calibri Light"/>
              </a:rPr>
              <a:t>In workforce: 6,122,240</a:t>
            </a:r>
          </a:p>
          <a:p>
            <a:r>
              <a:rPr lang="en-US" sz="1200">
                <a:cs typeface="Calibri Light"/>
              </a:rPr>
              <a:t>Highschool to </a:t>
            </a:r>
            <a:r>
              <a:rPr lang="en-US" sz="1200" err="1">
                <a:cs typeface="Calibri Light"/>
              </a:rPr>
              <a:t>uni</a:t>
            </a:r>
            <a:r>
              <a:rPr lang="en-US" sz="1200">
                <a:cs typeface="Calibri Light"/>
              </a:rPr>
              <a:t>:  190,000</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cs typeface="Calibri Light"/>
            </a:endParaRPr>
          </a:p>
          <a:p>
            <a:endParaRPr lang="en-US"/>
          </a:p>
          <a:p>
            <a:endParaRPr lang="en-US"/>
          </a:p>
          <a:p>
            <a:endParaRPr lang="en-US"/>
          </a:p>
          <a:p>
            <a:endParaRPr lang="en-US"/>
          </a:p>
          <a:p>
            <a:endParaRPr lang="en-US"/>
          </a:p>
        </p:txBody>
      </p:sp>
      <p:sp>
        <p:nvSpPr>
          <p:cNvPr id="4" name="Slide Number Placeholder 3"/>
          <p:cNvSpPr>
            <a:spLocks noGrp="1"/>
          </p:cNvSpPr>
          <p:nvPr>
            <p:ph type="sldNum" sz="quarter" idx="5"/>
          </p:nvPr>
        </p:nvSpPr>
        <p:spPr/>
        <p:txBody>
          <a:bodyPr/>
          <a:lstStyle/>
          <a:p>
            <a:fld id="{91140E5D-10C7-A84D-A06D-D9FE521FE63C}" type="slidenum">
              <a:rPr lang="en-US" smtClean="0"/>
              <a:t>4</a:t>
            </a:fld>
            <a:endParaRPr lang="en-US"/>
          </a:p>
        </p:txBody>
      </p:sp>
    </p:spTree>
    <p:extLst>
      <p:ext uri="{BB962C8B-B14F-4D97-AF65-F5344CB8AC3E}">
        <p14:creationId xmlns:p14="http://schemas.microsoft.com/office/powerpoint/2010/main" val="12397819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a:highlight>
                  <a:srgbClr val="FFFF00"/>
                </a:highlight>
                <a:sym typeface="Wingdings" pitchFamily="2" charset="2"/>
              </a:rPr>
              <a:t>React (time efficient), Azure ML (scalability for dataset size), Power BI (ease of analysis and building out visuals)</a:t>
            </a:r>
          </a:p>
          <a:p>
            <a:endParaRPr lang="en-US" sz="2000">
              <a:highlight>
                <a:srgbClr val="FFFF00"/>
              </a:highlight>
              <a:sym typeface="Wingdings" pitchFamily="2" charset="2"/>
            </a:endParaRPr>
          </a:p>
          <a:p>
            <a:endParaRPr lang="en-US" sz="2000">
              <a:highlight>
                <a:srgbClr val="FFFF00"/>
              </a:highlight>
              <a:sym typeface="Wingdings" pitchFamily="2" charset="2"/>
            </a:endParaRPr>
          </a:p>
          <a:p>
            <a:r>
              <a:rPr lang="en-US" sz="2000">
                <a:highlight>
                  <a:srgbClr val="FFFF00"/>
                </a:highlight>
                <a:sym typeface="Wingdings" pitchFamily="2" charset="2"/>
              </a:rPr>
              <a:t>Data collected: mock data sets based on what is collectable from resumes (scanned resumes: programs, education). Data of different “piles” for different provinces to reduce bias </a:t>
            </a:r>
          </a:p>
          <a:p>
            <a:pPr lvl="1"/>
            <a:r>
              <a:rPr lang="en-US" sz="1600">
                <a:highlight>
                  <a:srgbClr val="FFFF00"/>
                </a:highlight>
                <a:sym typeface="Wingdings" pitchFamily="2" charset="2"/>
              </a:rPr>
              <a:t>R (statistical analysis and data generation, balancing, and cleaning, and team experience) and python (useful for extraction from different data sources)</a:t>
            </a:r>
          </a:p>
          <a:p>
            <a:pPr lvl="1"/>
            <a:endParaRPr lang="en-US" sz="1600">
              <a:sym typeface="Wingdings" pitchFamily="2" charset="2"/>
            </a:endParaRPr>
          </a:p>
          <a:p>
            <a:pPr lvl="1"/>
            <a:r>
              <a:rPr lang="en-US" sz="1600">
                <a:sym typeface="Wingdings" pitchFamily="2" charset="2"/>
              </a:rPr>
              <a:t>Front-end tie to back-end = Power Bi</a:t>
            </a:r>
          </a:p>
          <a:p>
            <a:pPr lvl="1"/>
            <a:r>
              <a:rPr lang="en-US" sz="1600">
                <a:sym typeface="Wingdings" pitchFamily="2" charset="2"/>
              </a:rPr>
              <a:t>Front-end Tech: Gatsby </a:t>
            </a:r>
            <a:r>
              <a:rPr lang="en-US" sz="1600" err="1">
                <a:sym typeface="Wingdings" pitchFamily="2" charset="2"/>
              </a:rPr>
              <a:t>js</a:t>
            </a:r>
            <a:r>
              <a:rPr lang="en-US" sz="1600">
                <a:sym typeface="Wingdings" pitchFamily="2" charset="2"/>
              </a:rPr>
              <a:t> (time efficiency), Node </a:t>
            </a:r>
            <a:r>
              <a:rPr lang="en-US" sz="1600" err="1">
                <a:sym typeface="Wingdings" pitchFamily="2" charset="2"/>
              </a:rPr>
              <a:t>js</a:t>
            </a:r>
            <a:r>
              <a:rPr lang="en-US" sz="1600">
                <a:sym typeface="Wingdings" pitchFamily="2" charset="2"/>
              </a:rPr>
              <a:t> (framework that works with React &amp; Gatsby &amp; team was familiar), React (popular front-end language), Webpack, </a:t>
            </a:r>
            <a:r>
              <a:rPr lang="en-US" sz="1600" err="1">
                <a:sym typeface="Wingdings" pitchFamily="2" charset="2"/>
              </a:rPr>
              <a:t>Javascript</a:t>
            </a:r>
            <a:r>
              <a:rPr lang="en-US" sz="1600">
                <a:sym typeface="Wingdings" pitchFamily="2" charset="2"/>
              </a:rPr>
              <a:t>, html., CSS,  </a:t>
            </a:r>
            <a:r>
              <a:rPr lang="en-US" sz="1600" b="1">
                <a:sym typeface="Wingdings" pitchFamily="2" charset="2"/>
              </a:rPr>
              <a:t>use logos</a:t>
            </a:r>
          </a:p>
          <a:p>
            <a:endParaRPr lang="en-US"/>
          </a:p>
          <a:p>
            <a:r>
              <a:rPr lang="en-US"/>
              <a:t>Risk &amp; </a:t>
            </a:r>
            <a:r>
              <a:rPr lang="en-US" err="1"/>
              <a:t>Mit</a:t>
            </a:r>
            <a:endParaRPr lang="en-US"/>
          </a:p>
          <a:p>
            <a:pPr lvl="1">
              <a:lnSpc>
                <a:spcPct val="100000"/>
              </a:lnSpc>
            </a:pPr>
            <a:r>
              <a:rPr lang="en-US" sz="1400">
                <a:latin typeface="Helvetica" pitchFamily="2" charset="0"/>
              </a:rPr>
              <a:t>Mitigate bias:</a:t>
            </a:r>
          </a:p>
          <a:p>
            <a:pPr lvl="2">
              <a:lnSpc>
                <a:spcPct val="100000"/>
              </a:lnSpc>
            </a:pPr>
            <a:r>
              <a:rPr lang="en-US" sz="1400">
                <a:latin typeface="Helvetica" pitchFamily="2" charset="0"/>
              </a:rPr>
              <a:t>Training model using data that is relevant to ppl using the service in the area and group </a:t>
            </a:r>
          </a:p>
          <a:p>
            <a:pPr lvl="2">
              <a:lnSpc>
                <a:spcPct val="100000"/>
              </a:lnSpc>
            </a:pPr>
            <a:r>
              <a:rPr lang="en-US" sz="1400">
                <a:latin typeface="Helvetica" pitchFamily="2" charset="0"/>
              </a:rPr>
              <a:t>Not using any attributes in resume or datasets that create bias (gender, income, country of origin, </a:t>
            </a:r>
            <a:r>
              <a:rPr lang="en-US" sz="1400" err="1">
                <a:latin typeface="Helvetica" pitchFamily="2" charset="0"/>
              </a:rPr>
              <a:t>etc</a:t>
            </a:r>
            <a:r>
              <a:rPr lang="en-US" sz="1400">
                <a:latin typeface="Helvetica" pitchFamily="2" charset="0"/>
              </a:rPr>
              <a:t>)</a:t>
            </a:r>
          </a:p>
          <a:p>
            <a:pPr lvl="2">
              <a:lnSpc>
                <a:spcPct val="100000"/>
              </a:lnSpc>
            </a:pPr>
            <a:endParaRPr lang="en-US" sz="1400">
              <a:latin typeface="Helvetica" pitchFamily="2" charset="0"/>
            </a:endParaRPr>
          </a:p>
          <a:p>
            <a:pPr lvl="1">
              <a:lnSpc>
                <a:spcPct val="100000"/>
              </a:lnSpc>
            </a:pPr>
            <a:r>
              <a:rPr lang="en-US" sz="1400">
                <a:latin typeface="Helvetica" pitchFamily="2" charset="0"/>
              </a:rPr>
              <a:t>Scalability</a:t>
            </a:r>
          </a:p>
          <a:p>
            <a:pPr lvl="2">
              <a:lnSpc>
                <a:spcPct val="100000"/>
              </a:lnSpc>
            </a:pPr>
            <a:r>
              <a:rPr lang="en-US" sz="1400">
                <a:latin typeface="Helvetica" pitchFamily="2" charset="0"/>
              </a:rPr>
              <a:t>Talk about the data sets we’re using &amp; how they’re scalable</a:t>
            </a:r>
          </a:p>
          <a:p>
            <a:endParaRPr lang="en-CN"/>
          </a:p>
        </p:txBody>
      </p:sp>
      <p:sp>
        <p:nvSpPr>
          <p:cNvPr id="4" name="Slide Number Placeholder 3"/>
          <p:cNvSpPr>
            <a:spLocks noGrp="1"/>
          </p:cNvSpPr>
          <p:nvPr>
            <p:ph type="sldNum" sz="quarter" idx="5"/>
          </p:nvPr>
        </p:nvSpPr>
        <p:spPr/>
        <p:txBody>
          <a:bodyPr/>
          <a:lstStyle/>
          <a:p>
            <a:fld id="{91140E5D-10C7-A84D-A06D-D9FE521FE63C}" type="slidenum">
              <a:rPr lang="en-US" smtClean="0"/>
              <a:t>7</a:t>
            </a:fld>
            <a:endParaRPr lang="en-US"/>
          </a:p>
        </p:txBody>
      </p:sp>
    </p:spTree>
    <p:extLst>
      <p:ext uri="{BB962C8B-B14F-4D97-AF65-F5344CB8AC3E}">
        <p14:creationId xmlns:p14="http://schemas.microsoft.com/office/powerpoint/2010/main" val="3043123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a:t>MVP</a:t>
            </a:r>
            <a:r>
              <a:rPr lang="zh-CN" altLang="en-US"/>
              <a:t> </a:t>
            </a:r>
            <a:r>
              <a:rPr lang="en-US" altLang="zh-CN"/>
              <a:t>vs</a:t>
            </a:r>
            <a:r>
              <a:rPr lang="zh-CN" altLang="en-US"/>
              <a:t> </a:t>
            </a:r>
            <a:r>
              <a:rPr lang="en-US" altLang="zh-CN"/>
              <a:t>Full</a:t>
            </a:r>
            <a:r>
              <a:rPr lang="zh-CN" altLang="en-US"/>
              <a:t> </a:t>
            </a:r>
            <a:r>
              <a:rPr lang="en-US" altLang="zh-CN"/>
              <a:t>product</a:t>
            </a:r>
          </a:p>
          <a:p>
            <a:r>
              <a:rPr lang="en-US" altLang="zh-CN"/>
              <a:t>Data</a:t>
            </a:r>
            <a:r>
              <a:rPr lang="zh-CN" altLang="en-US"/>
              <a:t> </a:t>
            </a:r>
            <a:r>
              <a:rPr lang="en-US" altLang="zh-CN"/>
              <a:t>(Data</a:t>
            </a:r>
            <a:r>
              <a:rPr lang="zh-CN" altLang="en-US"/>
              <a:t> </a:t>
            </a:r>
            <a:r>
              <a:rPr lang="en-US" altLang="zh-CN"/>
              <a:t>parameter:</a:t>
            </a:r>
            <a:r>
              <a:rPr lang="zh-CN" altLang="en-US"/>
              <a:t> </a:t>
            </a:r>
            <a:r>
              <a:rPr lang="en-US" altLang="zh-CN"/>
              <a:t>sources,</a:t>
            </a:r>
            <a:r>
              <a:rPr lang="zh-CN" altLang="en-US"/>
              <a:t> </a:t>
            </a:r>
            <a:r>
              <a:rPr lang="en-US" altLang="zh-CN"/>
              <a:t>Mock)</a:t>
            </a:r>
          </a:p>
          <a:p>
            <a:r>
              <a:rPr lang="en-US" altLang="zh-CN"/>
              <a:t>Feature</a:t>
            </a:r>
            <a:r>
              <a:rPr lang="zh-CN" altLang="en-US"/>
              <a:t> </a:t>
            </a:r>
            <a:r>
              <a:rPr lang="en-US" altLang="zh-CN"/>
              <a:t>extraction</a:t>
            </a:r>
          </a:p>
          <a:p>
            <a:r>
              <a:rPr lang="en-US" altLang="zh-CN"/>
              <a:t>ML</a:t>
            </a:r>
            <a:r>
              <a:rPr lang="zh-CN" altLang="en-US"/>
              <a:t> </a:t>
            </a:r>
            <a:r>
              <a:rPr lang="en-US" altLang="zh-CN"/>
              <a:t>algorithm</a:t>
            </a:r>
          </a:p>
          <a:p>
            <a:r>
              <a:rPr lang="en-US" altLang="zh-CN"/>
              <a:t>Predictive</a:t>
            </a:r>
            <a:r>
              <a:rPr lang="zh-CN" altLang="en-US"/>
              <a:t> </a:t>
            </a:r>
            <a:r>
              <a:rPr lang="en-US" altLang="zh-CN"/>
              <a:t>Model</a:t>
            </a:r>
          </a:p>
          <a:p>
            <a:endParaRPr lang="en-US"/>
          </a:p>
          <a:p>
            <a:endParaRPr lang="en-US"/>
          </a:p>
          <a:p>
            <a:pPr lvl="1"/>
            <a:r>
              <a:rPr lang="en-US" sz="1600">
                <a:sym typeface="Wingdings" pitchFamily="2" charset="2"/>
              </a:rPr>
              <a:t>Front-end tie to back-end = Power Bi</a:t>
            </a:r>
          </a:p>
          <a:p>
            <a:pPr lvl="1"/>
            <a:r>
              <a:rPr lang="en-US" sz="1600">
                <a:sym typeface="Wingdings" pitchFamily="2" charset="2"/>
              </a:rPr>
              <a:t>Front-end Tech: Gatsby </a:t>
            </a:r>
            <a:r>
              <a:rPr lang="en-US" sz="1600" err="1">
                <a:sym typeface="Wingdings" pitchFamily="2" charset="2"/>
              </a:rPr>
              <a:t>js</a:t>
            </a:r>
            <a:r>
              <a:rPr lang="en-US" sz="1600">
                <a:sym typeface="Wingdings" pitchFamily="2" charset="2"/>
              </a:rPr>
              <a:t> (time efficiency), Node </a:t>
            </a:r>
            <a:r>
              <a:rPr lang="en-US" sz="1600" err="1">
                <a:sym typeface="Wingdings" pitchFamily="2" charset="2"/>
              </a:rPr>
              <a:t>js</a:t>
            </a:r>
            <a:r>
              <a:rPr lang="en-US" sz="1600">
                <a:sym typeface="Wingdings" pitchFamily="2" charset="2"/>
              </a:rPr>
              <a:t> (framework that works with React &amp; Gatsby &amp; team was familiar), React (popular front-end language), Webpack, </a:t>
            </a:r>
            <a:r>
              <a:rPr lang="en-US" sz="1600" err="1">
                <a:sym typeface="Wingdings" pitchFamily="2" charset="2"/>
              </a:rPr>
              <a:t>Javascript</a:t>
            </a:r>
            <a:r>
              <a:rPr lang="en-US" sz="1600">
                <a:sym typeface="Wingdings" pitchFamily="2" charset="2"/>
              </a:rPr>
              <a:t>, html., CSS,  </a:t>
            </a:r>
            <a:r>
              <a:rPr lang="en-US" sz="1600" b="1">
                <a:sym typeface="Wingdings" pitchFamily="2" charset="2"/>
              </a:rPr>
              <a:t>use logos</a:t>
            </a:r>
          </a:p>
          <a:p>
            <a:endParaRPr lang="en-US"/>
          </a:p>
          <a:p>
            <a:r>
              <a:rPr lang="en-US"/>
              <a:t>Risk &amp; </a:t>
            </a:r>
            <a:r>
              <a:rPr lang="en-US" err="1"/>
              <a:t>Mit</a:t>
            </a:r>
            <a:endParaRPr lang="en-US"/>
          </a:p>
          <a:p>
            <a:pPr lvl="1">
              <a:lnSpc>
                <a:spcPct val="100000"/>
              </a:lnSpc>
            </a:pPr>
            <a:r>
              <a:rPr lang="en-US" sz="1400">
                <a:latin typeface="Helvetica" pitchFamily="2" charset="0"/>
              </a:rPr>
              <a:t>Mitigate bias:</a:t>
            </a:r>
          </a:p>
          <a:p>
            <a:pPr lvl="2">
              <a:lnSpc>
                <a:spcPct val="100000"/>
              </a:lnSpc>
            </a:pPr>
            <a:r>
              <a:rPr lang="en-US" sz="1400">
                <a:latin typeface="Helvetica" pitchFamily="2" charset="0"/>
              </a:rPr>
              <a:t>Training model using data that is relevant to ppl using the service in the area and group </a:t>
            </a:r>
          </a:p>
          <a:p>
            <a:pPr lvl="2">
              <a:lnSpc>
                <a:spcPct val="100000"/>
              </a:lnSpc>
            </a:pPr>
            <a:r>
              <a:rPr lang="en-US" sz="1400">
                <a:latin typeface="Helvetica" pitchFamily="2" charset="0"/>
              </a:rPr>
              <a:t>Not using any attributes in resume or datasets that create bias (gender, income, country of origin, </a:t>
            </a:r>
            <a:r>
              <a:rPr lang="en-US" sz="1400" err="1">
                <a:latin typeface="Helvetica" pitchFamily="2" charset="0"/>
              </a:rPr>
              <a:t>etc</a:t>
            </a:r>
            <a:r>
              <a:rPr lang="en-US" sz="1400">
                <a:latin typeface="Helvetica" pitchFamily="2" charset="0"/>
              </a:rPr>
              <a:t>)</a:t>
            </a:r>
          </a:p>
          <a:p>
            <a:pPr lvl="2">
              <a:lnSpc>
                <a:spcPct val="100000"/>
              </a:lnSpc>
            </a:pPr>
            <a:endParaRPr lang="en-US" sz="1400">
              <a:latin typeface="Helvetica" pitchFamily="2" charset="0"/>
            </a:endParaRPr>
          </a:p>
          <a:p>
            <a:pPr lvl="1">
              <a:lnSpc>
                <a:spcPct val="100000"/>
              </a:lnSpc>
            </a:pPr>
            <a:r>
              <a:rPr lang="en-US" sz="1400">
                <a:latin typeface="Helvetica" pitchFamily="2" charset="0"/>
              </a:rPr>
              <a:t>Scalability</a:t>
            </a:r>
          </a:p>
          <a:p>
            <a:pPr lvl="2">
              <a:lnSpc>
                <a:spcPct val="100000"/>
              </a:lnSpc>
            </a:pPr>
            <a:r>
              <a:rPr lang="en-US" sz="1400">
                <a:latin typeface="Helvetica" pitchFamily="2" charset="0"/>
              </a:rPr>
              <a:t>Talk about the data sets we’re using &amp; how they’re scalable</a:t>
            </a:r>
          </a:p>
          <a:p>
            <a:endParaRPr lang="en-CN"/>
          </a:p>
        </p:txBody>
      </p:sp>
      <p:sp>
        <p:nvSpPr>
          <p:cNvPr id="4" name="Slide Number Placeholder 3"/>
          <p:cNvSpPr>
            <a:spLocks noGrp="1"/>
          </p:cNvSpPr>
          <p:nvPr>
            <p:ph type="sldNum" sz="quarter" idx="5"/>
          </p:nvPr>
        </p:nvSpPr>
        <p:spPr/>
        <p:txBody>
          <a:bodyPr/>
          <a:lstStyle/>
          <a:p>
            <a:fld id="{91140E5D-10C7-A84D-A06D-D9FE521FE63C}" type="slidenum">
              <a:rPr lang="en-US" smtClean="0"/>
              <a:t>8</a:t>
            </a:fld>
            <a:endParaRPr lang="en-US"/>
          </a:p>
        </p:txBody>
      </p:sp>
    </p:spTree>
    <p:extLst>
      <p:ext uri="{BB962C8B-B14F-4D97-AF65-F5344CB8AC3E}">
        <p14:creationId xmlns:p14="http://schemas.microsoft.com/office/powerpoint/2010/main" val="12264362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Storyline idea: having all the value chain touch points throughout the product’s touch points for individual’s job progression  </a:t>
            </a:r>
            <a:r>
              <a:rPr lang="en-US">
                <a:sym typeface="Wingdings" pitchFamily="2" charset="2"/>
              </a:rPr>
              <a:t> </a:t>
            </a:r>
            <a:r>
              <a:rPr lang="en-US"/>
              <a:t>I think the circles need to be inverted to show this (red circle at top, then orange, then yellow)</a:t>
            </a:r>
          </a:p>
          <a:p>
            <a:endParaRPr lang="en-US"/>
          </a:p>
          <a:p>
            <a:r>
              <a:rPr lang="en-US" altLang="zh-CN"/>
              <a:t>Revenue</a:t>
            </a:r>
            <a:r>
              <a:rPr lang="zh-CN" altLang="en-US"/>
              <a:t> </a:t>
            </a:r>
            <a:r>
              <a:rPr lang="en-US" altLang="zh-CN"/>
              <a:t>model:</a:t>
            </a:r>
            <a:r>
              <a:rPr lang="zh-CN" altLang="en-US"/>
              <a:t> </a:t>
            </a:r>
            <a:r>
              <a:rPr lang="en-US" altLang="zh-CN"/>
              <a:t>base</a:t>
            </a:r>
            <a:r>
              <a:rPr lang="zh-CN" altLang="en-US"/>
              <a:t> </a:t>
            </a:r>
            <a:r>
              <a:rPr lang="en-US" altLang="zh-CN" err="1"/>
              <a:t>annaul</a:t>
            </a:r>
            <a:r>
              <a:rPr lang="zh-CN" altLang="en-US"/>
              <a:t> </a:t>
            </a:r>
            <a:r>
              <a:rPr lang="en-US" altLang="zh-CN"/>
              <a:t>subscription</a:t>
            </a:r>
            <a:r>
              <a:rPr lang="zh-CN" altLang="en-US"/>
              <a:t> </a:t>
            </a:r>
            <a:r>
              <a:rPr lang="en-US" altLang="zh-CN"/>
              <a:t>(based</a:t>
            </a:r>
            <a:r>
              <a:rPr lang="zh-CN" altLang="en-US"/>
              <a:t> </a:t>
            </a:r>
            <a:r>
              <a:rPr lang="en-US" altLang="zh-CN"/>
              <a:t>on</a:t>
            </a:r>
            <a:r>
              <a:rPr lang="zh-CN" altLang="en-US"/>
              <a:t> </a:t>
            </a:r>
            <a:r>
              <a:rPr lang="en-US" altLang="zh-CN"/>
              <a:t>the</a:t>
            </a:r>
            <a:r>
              <a:rPr lang="zh-CN" altLang="en-US"/>
              <a:t> </a:t>
            </a:r>
            <a:r>
              <a:rPr lang="en-US" altLang="zh-CN"/>
              <a:t>need</a:t>
            </a:r>
            <a:r>
              <a:rPr lang="zh-CN" altLang="en-US"/>
              <a:t> </a:t>
            </a:r>
            <a:r>
              <a:rPr lang="en-US" altLang="zh-CN"/>
              <a:t>of</a:t>
            </a:r>
            <a:r>
              <a:rPr lang="zh-CN" altLang="en-US"/>
              <a:t> </a:t>
            </a:r>
            <a:r>
              <a:rPr lang="en-US" altLang="zh-CN"/>
              <a:t>subscription)</a:t>
            </a:r>
            <a:r>
              <a:rPr lang="zh-CN" altLang="en-US"/>
              <a:t> </a:t>
            </a:r>
            <a:r>
              <a:rPr lang="en-US" altLang="zh-CN"/>
              <a:t>+</a:t>
            </a:r>
            <a:r>
              <a:rPr lang="zh-CN" altLang="en-US"/>
              <a:t>  </a:t>
            </a:r>
            <a:r>
              <a:rPr lang="en-US" altLang="zh-CN"/>
              <a:t>charge</a:t>
            </a:r>
            <a:r>
              <a:rPr lang="zh-CN" altLang="en-US"/>
              <a:t> </a:t>
            </a:r>
            <a:r>
              <a:rPr lang="en-US" altLang="zh-CN"/>
              <a:t>on</a:t>
            </a:r>
            <a:r>
              <a:rPr lang="zh-CN" altLang="en-US"/>
              <a:t> </a:t>
            </a:r>
            <a:r>
              <a:rPr lang="en-US" altLang="zh-CN"/>
              <a:t>a</a:t>
            </a:r>
            <a:r>
              <a:rPr lang="zh-CN" altLang="en-US"/>
              <a:t> </a:t>
            </a:r>
            <a:r>
              <a:rPr lang="en-US" altLang="zh-CN"/>
              <a:t>per</a:t>
            </a:r>
            <a:r>
              <a:rPr lang="zh-CN" altLang="en-US"/>
              <a:t> </a:t>
            </a:r>
            <a:r>
              <a:rPr lang="en-US" altLang="zh-CN"/>
              <a:t>use</a:t>
            </a:r>
            <a:r>
              <a:rPr lang="zh-CN" altLang="en-US"/>
              <a:t> </a:t>
            </a:r>
            <a:r>
              <a:rPr lang="en-US" altLang="zh-CN"/>
              <a:t>basis</a:t>
            </a:r>
          </a:p>
          <a:p>
            <a:r>
              <a:rPr lang="en-US"/>
              <a:t>“tiers” of subscription base fee based on customization level</a:t>
            </a:r>
          </a:p>
          <a:p>
            <a:endParaRPr lang="en-US"/>
          </a:p>
          <a:p>
            <a:endParaRPr lang="en-US"/>
          </a:p>
          <a:p>
            <a:r>
              <a:rPr lang="en-US" altLang="zh-CN" sz="1200" b="1">
                <a:solidFill>
                  <a:schemeClr val="tx1">
                    <a:lumMod val="75000"/>
                    <a:lumOff val="25000"/>
                  </a:schemeClr>
                </a:solidFill>
                <a:latin typeface="Verdana" panose="020B0604030504040204" pitchFamily="34" charset="0"/>
                <a:ea typeface="Verdana" panose="020B0604030504040204" pitchFamily="34" charset="0"/>
                <a:cs typeface="Verdana" panose="020B0604030504040204" pitchFamily="34" charset="0"/>
              </a:rPr>
              <a:t>Pay</a:t>
            </a:r>
            <a:r>
              <a:rPr lang="zh-CN" altLang="en-US" sz="1200" b="1">
                <a:solidFill>
                  <a:schemeClr val="tx1">
                    <a:lumMod val="75000"/>
                    <a:lumOff val="25000"/>
                  </a:schemeClr>
                </a:solidFill>
                <a:latin typeface="Verdana" panose="020B0604030504040204" pitchFamily="34" charset="0"/>
                <a:ea typeface="Verdana" panose="020B0604030504040204" pitchFamily="34" charset="0"/>
                <a:cs typeface="Verdana" panose="020B0604030504040204" pitchFamily="34" charset="0"/>
              </a:rPr>
              <a:t> </a:t>
            </a:r>
            <a:r>
              <a:rPr lang="en-US" altLang="zh-CN" sz="1200" b="1">
                <a:solidFill>
                  <a:schemeClr val="tx1">
                    <a:lumMod val="75000"/>
                    <a:lumOff val="25000"/>
                  </a:schemeClr>
                </a:solidFill>
                <a:latin typeface="Verdana" panose="020B0604030504040204" pitchFamily="34" charset="0"/>
                <a:ea typeface="Verdana" panose="020B0604030504040204" pitchFamily="34" charset="0"/>
                <a:cs typeface="Verdana" panose="020B0604030504040204" pitchFamily="34" charset="0"/>
              </a:rPr>
              <a:t>as</a:t>
            </a:r>
            <a:r>
              <a:rPr lang="zh-CN" altLang="en-US" sz="1200" b="1">
                <a:solidFill>
                  <a:schemeClr val="tx1">
                    <a:lumMod val="75000"/>
                    <a:lumOff val="25000"/>
                  </a:schemeClr>
                </a:solidFill>
                <a:latin typeface="Verdana" panose="020B0604030504040204" pitchFamily="34" charset="0"/>
                <a:ea typeface="Verdana" panose="020B0604030504040204" pitchFamily="34" charset="0"/>
                <a:cs typeface="Verdana" panose="020B0604030504040204" pitchFamily="34" charset="0"/>
              </a:rPr>
              <a:t> </a:t>
            </a:r>
            <a:r>
              <a:rPr lang="en-US" altLang="zh-CN" sz="1200" b="1">
                <a:solidFill>
                  <a:schemeClr val="tx1">
                    <a:lumMod val="75000"/>
                    <a:lumOff val="25000"/>
                  </a:schemeClr>
                </a:solidFill>
                <a:latin typeface="Verdana" panose="020B0604030504040204" pitchFamily="34" charset="0"/>
                <a:ea typeface="Verdana" panose="020B0604030504040204" pitchFamily="34" charset="0"/>
                <a:cs typeface="Verdana" panose="020B0604030504040204" pitchFamily="34" charset="0"/>
              </a:rPr>
              <a:t>you</a:t>
            </a:r>
            <a:r>
              <a:rPr lang="zh-CN" altLang="en-US" sz="1200" b="1">
                <a:solidFill>
                  <a:schemeClr val="tx1">
                    <a:lumMod val="75000"/>
                    <a:lumOff val="25000"/>
                  </a:schemeClr>
                </a:solidFill>
                <a:latin typeface="Verdana" panose="020B0604030504040204" pitchFamily="34" charset="0"/>
                <a:ea typeface="Verdana" panose="020B0604030504040204" pitchFamily="34" charset="0"/>
                <a:cs typeface="Verdana" panose="020B0604030504040204" pitchFamily="34" charset="0"/>
              </a:rPr>
              <a:t> </a:t>
            </a:r>
            <a:r>
              <a:rPr lang="en-US" altLang="zh-CN" sz="1200" b="1">
                <a:solidFill>
                  <a:schemeClr val="tx1">
                    <a:lumMod val="75000"/>
                    <a:lumOff val="25000"/>
                  </a:schemeClr>
                </a:solidFill>
                <a:latin typeface="Verdana" panose="020B0604030504040204" pitchFamily="34" charset="0"/>
                <a:ea typeface="Verdana" panose="020B0604030504040204" pitchFamily="34" charset="0"/>
                <a:cs typeface="Verdana" panose="020B0604030504040204" pitchFamily="34" charset="0"/>
              </a:rPr>
              <a:t>use:</a:t>
            </a:r>
            <a:r>
              <a:rPr lang="zh-CN" altLang="en-US" sz="1200" b="1">
                <a:solidFill>
                  <a:schemeClr val="tx1">
                    <a:lumMod val="75000"/>
                    <a:lumOff val="25000"/>
                  </a:schemeClr>
                </a:solidFill>
                <a:latin typeface="Verdana" panose="020B0604030504040204" pitchFamily="34" charset="0"/>
                <a:ea typeface="Verdana" panose="020B0604030504040204" pitchFamily="34" charset="0"/>
                <a:cs typeface="Verdana" panose="020B0604030504040204" pitchFamily="34" charset="0"/>
              </a:rPr>
              <a:t> </a:t>
            </a:r>
            <a:r>
              <a:rPr lang="en-US" altLang="zh-CN" sz="1200" b="1">
                <a:solidFill>
                  <a:schemeClr val="tx1">
                    <a:lumMod val="75000"/>
                    <a:lumOff val="25000"/>
                  </a:schemeClr>
                </a:solidFill>
                <a:latin typeface="Verdana" panose="020B0604030504040204" pitchFamily="34" charset="0"/>
                <a:ea typeface="Verdana" panose="020B0604030504040204" pitchFamily="34" charset="0"/>
                <a:cs typeface="Verdana" panose="020B0604030504040204" pitchFamily="34" charset="0"/>
              </a:rPr>
              <a:t>users</a:t>
            </a:r>
            <a:r>
              <a:rPr lang="zh-CN" altLang="en-US" sz="1200" b="1">
                <a:solidFill>
                  <a:schemeClr val="tx1">
                    <a:lumMod val="75000"/>
                    <a:lumOff val="25000"/>
                  </a:schemeClr>
                </a:solidFill>
                <a:latin typeface="Verdana" panose="020B0604030504040204" pitchFamily="34" charset="0"/>
                <a:ea typeface="Verdana" panose="020B0604030504040204" pitchFamily="34" charset="0"/>
                <a:cs typeface="Verdana" panose="020B0604030504040204" pitchFamily="34" charset="0"/>
              </a:rPr>
              <a:t> </a:t>
            </a:r>
            <a:r>
              <a:rPr lang="en-US" altLang="zh-CN" sz="1200" b="1">
                <a:solidFill>
                  <a:schemeClr val="tx1">
                    <a:lumMod val="75000"/>
                    <a:lumOff val="25000"/>
                  </a:schemeClr>
                </a:solidFill>
                <a:latin typeface="Verdana" panose="020B0604030504040204" pitchFamily="34" charset="0"/>
                <a:ea typeface="Verdana" panose="020B0604030504040204" pitchFamily="34" charset="0"/>
                <a:cs typeface="Verdana" panose="020B0604030504040204" pitchFamily="34" charset="0"/>
              </a:rPr>
              <a:t>can</a:t>
            </a:r>
            <a:r>
              <a:rPr lang="zh-CN" altLang="en-US" sz="1200" b="1">
                <a:solidFill>
                  <a:schemeClr val="tx1">
                    <a:lumMod val="75000"/>
                    <a:lumOff val="25000"/>
                  </a:schemeClr>
                </a:solidFill>
                <a:latin typeface="Verdana" panose="020B0604030504040204" pitchFamily="34" charset="0"/>
                <a:ea typeface="Verdana" panose="020B0604030504040204" pitchFamily="34" charset="0"/>
                <a:cs typeface="Verdana" panose="020B0604030504040204" pitchFamily="34" charset="0"/>
              </a:rPr>
              <a:t> </a:t>
            </a:r>
            <a:r>
              <a:rPr lang="en-US" altLang="zh-CN" sz="1200" b="1">
                <a:solidFill>
                  <a:schemeClr val="tx1">
                    <a:lumMod val="75000"/>
                    <a:lumOff val="25000"/>
                  </a:schemeClr>
                </a:solidFill>
                <a:latin typeface="Verdana" panose="020B0604030504040204" pitchFamily="34" charset="0"/>
                <a:ea typeface="Verdana" panose="020B0604030504040204" pitchFamily="34" charset="0"/>
                <a:cs typeface="Verdana" panose="020B0604030504040204" pitchFamily="34" charset="0"/>
              </a:rPr>
              <a:t>redeem</a:t>
            </a:r>
            <a:r>
              <a:rPr lang="zh-CN" altLang="en-US" sz="1200" b="1">
                <a:solidFill>
                  <a:schemeClr val="tx1">
                    <a:lumMod val="75000"/>
                    <a:lumOff val="25000"/>
                  </a:schemeClr>
                </a:solidFill>
                <a:latin typeface="Verdana" panose="020B0604030504040204" pitchFamily="34" charset="0"/>
                <a:ea typeface="Verdana" panose="020B0604030504040204" pitchFamily="34" charset="0"/>
                <a:cs typeface="Verdana" panose="020B0604030504040204" pitchFamily="34" charset="0"/>
              </a:rPr>
              <a:t> </a:t>
            </a:r>
            <a:r>
              <a:rPr lang="en-US" altLang="zh-CN" sz="1200" b="1">
                <a:solidFill>
                  <a:schemeClr val="tx1">
                    <a:lumMod val="75000"/>
                    <a:lumOff val="25000"/>
                  </a:schemeClr>
                </a:solidFill>
                <a:latin typeface="Verdana" panose="020B0604030504040204" pitchFamily="34" charset="0"/>
                <a:ea typeface="Verdana" panose="020B0604030504040204" pitchFamily="34" charset="0"/>
                <a:cs typeface="Verdana" panose="020B0604030504040204" pitchFamily="34" charset="0"/>
              </a:rPr>
              <a:t>credits</a:t>
            </a:r>
            <a:r>
              <a:rPr lang="zh-CN" altLang="en-US" sz="1200" b="1">
                <a:solidFill>
                  <a:schemeClr val="tx1">
                    <a:lumMod val="75000"/>
                    <a:lumOff val="25000"/>
                  </a:schemeClr>
                </a:solidFill>
                <a:latin typeface="Verdana" panose="020B0604030504040204" pitchFamily="34" charset="0"/>
                <a:ea typeface="Verdana" panose="020B0604030504040204" pitchFamily="34" charset="0"/>
                <a:cs typeface="Verdana" panose="020B0604030504040204" pitchFamily="34" charset="0"/>
              </a:rPr>
              <a:t> </a:t>
            </a:r>
            <a:r>
              <a:rPr lang="en-US" altLang="zh-CN" sz="1200" b="1">
                <a:solidFill>
                  <a:schemeClr val="tx1">
                    <a:lumMod val="75000"/>
                    <a:lumOff val="25000"/>
                  </a:schemeClr>
                </a:solidFill>
                <a:latin typeface="Verdana" panose="020B0604030504040204" pitchFamily="34" charset="0"/>
                <a:ea typeface="Verdana" panose="020B0604030504040204" pitchFamily="34" charset="0"/>
                <a:cs typeface="Verdana" panose="020B0604030504040204" pitchFamily="34" charset="0"/>
              </a:rPr>
              <a:t>when</a:t>
            </a:r>
            <a:r>
              <a:rPr lang="zh-CN" altLang="en-US" sz="1200" b="1">
                <a:solidFill>
                  <a:schemeClr val="tx1">
                    <a:lumMod val="75000"/>
                    <a:lumOff val="25000"/>
                  </a:schemeClr>
                </a:solidFill>
                <a:latin typeface="Verdana" panose="020B0604030504040204" pitchFamily="34" charset="0"/>
                <a:ea typeface="Verdana" panose="020B0604030504040204" pitchFamily="34" charset="0"/>
                <a:cs typeface="Verdana" panose="020B0604030504040204" pitchFamily="34" charset="0"/>
              </a:rPr>
              <a:t> </a:t>
            </a:r>
            <a:r>
              <a:rPr lang="en-US" altLang="zh-CN" sz="1200" b="1">
                <a:solidFill>
                  <a:schemeClr val="tx1">
                    <a:lumMod val="75000"/>
                    <a:lumOff val="25000"/>
                  </a:schemeClr>
                </a:solidFill>
                <a:latin typeface="Verdana" panose="020B0604030504040204" pitchFamily="34" charset="0"/>
                <a:ea typeface="Verdana" panose="020B0604030504040204" pitchFamily="34" charset="0"/>
                <a:cs typeface="Verdana" panose="020B0604030504040204" pitchFamily="34" charset="0"/>
              </a:rPr>
              <a:t>they</a:t>
            </a:r>
            <a:r>
              <a:rPr lang="zh-CN" altLang="en-US" sz="1200" b="1">
                <a:solidFill>
                  <a:schemeClr val="tx1">
                    <a:lumMod val="75000"/>
                    <a:lumOff val="25000"/>
                  </a:schemeClr>
                </a:solidFill>
                <a:latin typeface="Verdana" panose="020B0604030504040204" pitchFamily="34" charset="0"/>
                <a:ea typeface="Verdana" panose="020B0604030504040204" pitchFamily="34" charset="0"/>
                <a:cs typeface="Verdana" panose="020B0604030504040204" pitchFamily="34" charset="0"/>
              </a:rPr>
              <a:t> </a:t>
            </a:r>
            <a:r>
              <a:rPr lang="en-US" altLang="zh-CN" sz="1200" b="1">
                <a:solidFill>
                  <a:schemeClr val="tx1">
                    <a:lumMod val="75000"/>
                    <a:lumOff val="25000"/>
                  </a:schemeClr>
                </a:solidFill>
                <a:latin typeface="Verdana" panose="020B0604030504040204" pitchFamily="34" charset="0"/>
                <a:ea typeface="Verdana" panose="020B0604030504040204" pitchFamily="34" charset="0"/>
                <a:cs typeface="Verdana" panose="020B0604030504040204" pitchFamily="34" charset="0"/>
              </a:rPr>
              <a:t>use</a:t>
            </a:r>
            <a:r>
              <a:rPr lang="zh-CN" altLang="en-US" sz="1200" b="1">
                <a:solidFill>
                  <a:schemeClr val="tx1">
                    <a:lumMod val="75000"/>
                    <a:lumOff val="25000"/>
                  </a:schemeClr>
                </a:solidFill>
                <a:latin typeface="Verdana" panose="020B0604030504040204" pitchFamily="34" charset="0"/>
                <a:ea typeface="Verdana" panose="020B0604030504040204" pitchFamily="34" charset="0"/>
                <a:cs typeface="Verdana" panose="020B0604030504040204" pitchFamily="34" charset="0"/>
              </a:rPr>
              <a:t> </a:t>
            </a:r>
            <a:r>
              <a:rPr lang="en-US" altLang="zh-CN" sz="1200" b="1">
                <a:solidFill>
                  <a:schemeClr val="tx1">
                    <a:lumMod val="75000"/>
                    <a:lumOff val="25000"/>
                  </a:schemeClr>
                </a:solidFill>
                <a:latin typeface="Verdana" panose="020B0604030504040204" pitchFamily="34" charset="0"/>
                <a:ea typeface="Verdana" panose="020B0604030504040204" pitchFamily="34" charset="0"/>
                <a:cs typeface="Verdana" panose="020B0604030504040204" pitchFamily="34" charset="0"/>
              </a:rPr>
              <a:t>certain</a:t>
            </a:r>
            <a:r>
              <a:rPr lang="zh-CN" altLang="en-US" sz="1200" b="1">
                <a:solidFill>
                  <a:schemeClr val="tx1">
                    <a:lumMod val="75000"/>
                    <a:lumOff val="25000"/>
                  </a:schemeClr>
                </a:solidFill>
                <a:latin typeface="Verdana" panose="020B0604030504040204" pitchFamily="34" charset="0"/>
                <a:ea typeface="Verdana" panose="020B0604030504040204" pitchFamily="34" charset="0"/>
                <a:cs typeface="Verdana" panose="020B0604030504040204" pitchFamily="34" charset="0"/>
              </a:rPr>
              <a:t> </a:t>
            </a:r>
            <a:r>
              <a:rPr lang="en-US" altLang="zh-CN" sz="1200" b="1">
                <a:solidFill>
                  <a:schemeClr val="tx1">
                    <a:lumMod val="75000"/>
                    <a:lumOff val="25000"/>
                  </a:schemeClr>
                </a:solidFill>
                <a:latin typeface="Verdana" panose="020B0604030504040204" pitchFamily="34" charset="0"/>
                <a:ea typeface="Verdana" panose="020B0604030504040204" pitchFamily="34" charset="0"/>
                <a:cs typeface="Verdana" panose="020B0604030504040204" pitchFamily="34" charset="0"/>
              </a:rPr>
              <a:t>amount</a:t>
            </a:r>
            <a:r>
              <a:rPr lang="zh-CN" altLang="en-US" sz="1200" b="1">
                <a:solidFill>
                  <a:schemeClr val="tx1">
                    <a:lumMod val="75000"/>
                    <a:lumOff val="25000"/>
                  </a:schemeClr>
                </a:solidFill>
                <a:latin typeface="Verdana" panose="020B0604030504040204" pitchFamily="34" charset="0"/>
                <a:ea typeface="Verdana" panose="020B0604030504040204" pitchFamily="34" charset="0"/>
                <a:cs typeface="Verdana" panose="020B0604030504040204" pitchFamily="34" charset="0"/>
              </a:rPr>
              <a:t> </a:t>
            </a:r>
            <a:r>
              <a:rPr lang="en-US" altLang="zh-CN" sz="1200" b="1">
                <a:solidFill>
                  <a:schemeClr val="tx1">
                    <a:lumMod val="75000"/>
                    <a:lumOff val="25000"/>
                  </a:schemeClr>
                </a:solidFill>
                <a:latin typeface="Verdana" panose="020B0604030504040204" pitchFamily="34" charset="0"/>
                <a:ea typeface="Verdana" panose="020B0604030504040204" pitchFamily="34" charset="0"/>
                <a:cs typeface="Verdana" panose="020B0604030504040204" pitchFamily="34" charset="0"/>
              </a:rPr>
              <a:t>of</a:t>
            </a:r>
            <a:r>
              <a:rPr lang="zh-CN" altLang="en-US" sz="1200" b="1">
                <a:solidFill>
                  <a:schemeClr val="tx1">
                    <a:lumMod val="75000"/>
                    <a:lumOff val="25000"/>
                  </a:schemeClr>
                </a:solidFill>
                <a:latin typeface="Verdana" panose="020B0604030504040204" pitchFamily="34" charset="0"/>
                <a:ea typeface="Verdana" panose="020B0604030504040204" pitchFamily="34" charset="0"/>
                <a:cs typeface="Verdana" panose="020B0604030504040204" pitchFamily="34" charset="0"/>
              </a:rPr>
              <a:t> </a:t>
            </a:r>
            <a:r>
              <a:rPr lang="en-US" altLang="zh-CN" sz="1200" b="1">
                <a:solidFill>
                  <a:schemeClr val="tx1">
                    <a:lumMod val="75000"/>
                    <a:lumOff val="25000"/>
                  </a:schemeClr>
                </a:solidFill>
                <a:latin typeface="Verdana" panose="020B0604030504040204" pitchFamily="34" charset="0"/>
                <a:ea typeface="Verdana" panose="020B0604030504040204" pitchFamily="34" charset="0"/>
                <a:cs typeface="Verdana" panose="020B0604030504040204" pitchFamily="34" charset="0"/>
              </a:rPr>
              <a:t>times</a:t>
            </a:r>
            <a:endParaRPr lang="en-CN" sz="1200" b="1">
              <a:solidFill>
                <a:schemeClr val="tx1">
                  <a:lumMod val="75000"/>
                  <a:lumOff val="25000"/>
                </a:schemeClr>
              </a:solidFill>
              <a:latin typeface="Verdana" panose="020B0604030504040204" pitchFamily="34" charset="0"/>
              <a:ea typeface="Verdana" panose="020B0604030504040204" pitchFamily="34" charset="0"/>
              <a:cs typeface="Verdana" panose="020B0604030504040204" pitchFamily="34" charset="0"/>
            </a:endParaRPr>
          </a:p>
        </p:txBody>
      </p:sp>
      <p:sp>
        <p:nvSpPr>
          <p:cNvPr id="4" name="Slide Number Placeholder 3"/>
          <p:cNvSpPr>
            <a:spLocks noGrp="1"/>
          </p:cNvSpPr>
          <p:nvPr>
            <p:ph type="sldNum" sz="quarter" idx="5"/>
          </p:nvPr>
        </p:nvSpPr>
        <p:spPr/>
        <p:txBody>
          <a:bodyPr/>
          <a:lstStyle/>
          <a:p>
            <a:fld id="{91140E5D-10C7-A84D-A06D-D9FE521FE63C}" type="slidenum">
              <a:rPr lang="en-US" smtClean="0"/>
              <a:t>9</a:t>
            </a:fld>
            <a:endParaRPr lang="en-US"/>
          </a:p>
        </p:txBody>
      </p:sp>
    </p:spTree>
    <p:extLst>
      <p:ext uri="{BB962C8B-B14F-4D97-AF65-F5344CB8AC3E}">
        <p14:creationId xmlns:p14="http://schemas.microsoft.com/office/powerpoint/2010/main" val="26219805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78DB5D-07C7-7249-91D2-F34019C1711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899BC64-14BF-4D46-9455-4C93C5C66E8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3F36B60-F745-1149-9A8F-113FFF5ACD5A}"/>
              </a:ext>
            </a:extLst>
          </p:cNvPr>
          <p:cNvSpPr>
            <a:spLocks noGrp="1"/>
          </p:cNvSpPr>
          <p:nvPr>
            <p:ph type="dt" sz="half" idx="10"/>
          </p:nvPr>
        </p:nvSpPr>
        <p:spPr/>
        <p:txBody>
          <a:bodyPr/>
          <a:lstStyle/>
          <a:p>
            <a:fld id="{D88527B0-4EB9-4D40-B152-6A3EDC5A846A}" type="datetimeFigureOut">
              <a:rPr lang="en-US" smtClean="0"/>
              <a:t>1/25/21</a:t>
            </a:fld>
            <a:endParaRPr lang="en-US"/>
          </a:p>
        </p:txBody>
      </p:sp>
      <p:sp>
        <p:nvSpPr>
          <p:cNvPr id="5" name="Footer Placeholder 4">
            <a:extLst>
              <a:ext uri="{FF2B5EF4-FFF2-40B4-BE49-F238E27FC236}">
                <a16:creationId xmlns:a16="http://schemas.microsoft.com/office/drawing/2014/main" id="{0541594E-2D23-1B41-8942-422EEAF674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097252-5664-844E-88D0-372C5BB656E0}"/>
              </a:ext>
            </a:extLst>
          </p:cNvPr>
          <p:cNvSpPr>
            <a:spLocks noGrp="1"/>
          </p:cNvSpPr>
          <p:nvPr>
            <p:ph type="sldNum" sz="quarter" idx="12"/>
          </p:nvPr>
        </p:nvSpPr>
        <p:spPr/>
        <p:txBody>
          <a:bodyPr/>
          <a:lstStyle/>
          <a:p>
            <a:fld id="{3A0A4E1A-B854-794C-9F0C-0BA79D3F2821}" type="slidenum">
              <a:rPr lang="en-US" smtClean="0"/>
              <a:t>‹#›</a:t>
            </a:fld>
            <a:endParaRPr lang="en-US"/>
          </a:p>
        </p:txBody>
      </p:sp>
    </p:spTree>
    <p:extLst>
      <p:ext uri="{BB962C8B-B14F-4D97-AF65-F5344CB8AC3E}">
        <p14:creationId xmlns:p14="http://schemas.microsoft.com/office/powerpoint/2010/main" val="39110901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0C8506-9FA6-2941-9DBA-156E07A7A0E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9DB2E27-E987-D449-B670-577EE379445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BE922B4-FED3-874E-816A-91B340250A31}"/>
              </a:ext>
            </a:extLst>
          </p:cNvPr>
          <p:cNvSpPr>
            <a:spLocks noGrp="1"/>
          </p:cNvSpPr>
          <p:nvPr>
            <p:ph type="dt" sz="half" idx="10"/>
          </p:nvPr>
        </p:nvSpPr>
        <p:spPr/>
        <p:txBody>
          <a:bodyPr/>
          <a:lstStyle/>
          <a:p>
            <a:fld id="{D88527B0-4EB9-4D40-B152-6A3EDC5A846A}" type="datetimeFigureOut">
              <a:rPr lang="en-US" smtClean="0"/>
              <a:t>1/25/21</a:t>
            </a:fld>
            <a:endParaRPr lang="en-US"/>
          </a:p>
        </p:txBody>
      </p:sp>
      <p:sp>
        <p:nvSpPr>
          <p:cNvPr id="5" name="Footer Placeholder 4">
            <a:extLst>
              <a:ext uri="{FF2B5EF4-FFF2-40B4-BE49-F238E27FC236}">
                <a16:creationId xmlns:a16="http://schemas.microsoft.com/office/drawing/2014/main" id="{7FFF6D18-02A0-7A47-AC32-A2A2340C25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4A92B6D-986C-D64C-B8EC-EF21111FAD31}"/>
              </a:ext>
            </a:extLst>
          </p:cNvPr>
          <p:cNvSpPr>
            <a:spLocks noGrp="1"/>
          </p:cNvSpPr>
          <p:nvPr>
            <p:ph type="sldNum" sz="quarter" idx="12"/>
          </p:nvPr>
        </p:nvSpPr>
        <p:spPr/>
        <p:txBody>
          <a:bodyPr/>
          <a:lstStyle/>
          <a:p>
            <a:fld id="{3A0A4E1A-B854-794C-9F0C-0BA79D3F2821}" type="slidenum">
              <a:rPr lang="en-US" smtClean="0"/>
              <a:t>‹#›</a:t>
            </a:fld>
            <a:endParaRPr lang="en-US"/>
          </a:p>
        </p:txBody>
      </p:sp>
    </p:spTree>
    <p:extLst>
      <p:ext uri="{BB962C8B-B14F-4D97-AF65-F5344CB8AC3E}">
        <p14:creationId xmlns:p14="http://schemas.microsoft.com/office/powerpoint/2010/main" val="18564194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9DDCE86-D47D-7046-8DF4-16E4BC36F6D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E415514-B8A7-8E4A-AEB2-34DF95BB206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E3692FF-8894-BB42-B3F1-D820463388F7}"/>
              </a:ext>
            </a:extLst>
          </p:cNvPr>
          <p:cNvSpPr>
            <a:spLocks noGrp="1"/>
          </p:cNvSpPr>
          <p:nvPr>
            <p:ph type="dt" sz="half" idx="10"/>
          </p:nvPr>
        </p:nvSpPr>
        <p:spPr/>
        <p:txBody>
          <a:bodyPr/>
          <a:lstStyle/>
          <a:p>
            <a:fld id="{D88527B0-4EB9-4D40-B152-6A3EDC5A846A}" type="datetimeFigureOut">
              <a:rPr lang="en-US" smtClean="0"/>
              <a:t>1/25/21</a:t>
            </a:fld>
            <a:endParaRPr lang="en-US"/>
          </a:p>
        </p:txBody>
      </p:sp>
      <p:sp>
        <p:nvSpPr>
          <p:cNvPr id="5" name="Footer Placeholder 4">
            <a:extLst>
              <a:ext uri="{FF2B5EF4-FFF2-40B4-BE49-F238E27FC236}">
                <a16:creationId xmlns:a16="http://schemas.microsoft.com/office/drawing/2014/main" id="{73212392-0579-1A4F-9FB8-4BB30BC6046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4FBDBAD-51B8-2548-AB2A-3EA131E37A27}"/>
              </a:ext>
            </a:extLst>
          </p:cNvPr>
          <p:cNvSpPr>
            <a:spLocks noGrp="1"/>
          </p:cNvSpPr>
          <p:nvPr>
            <p:ph type="sldNum" sz="quarter" idx="12"/>
          </p:nvPr>
        </p:nvSpPr>
        <p:spPr/>
        <p:txBody>
          <a:bodyPr/>
          <a:lstStyle/>
          <a:p>
            <a:fld id="{3A0A4E1A-B854-794C-9F0C-0BA79D3F2821}" type="slidenum">
              <a:rPr lang="en-US" smtClean="0"/>
              <a:t>‹#›</a:t>
            </a:fld>
            <a:endParaRPr lang="en-US"/>
          </a:p>
        </p:txBody>
      </p:sp>
    </p:spTree>
    <p:extLst>
      <p:ext uri="{BB962C8B-B14F-4D97-AF65-F5344CB8AC3E}">
        <p14:creationId xmlns:p14="http://schemas.microsoft.com/office/powerpoint/2010/main" val="21473074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886732"/>
          </a:xfrm>
        </p:spPr>
        <p:txBody>
          <a:bodyPr/>
          <a:lstStyle>
            <a:lvl1pPr algn="ctr">
              <a:defRPr/>
            </a:lvl1pPr>
          </a:lstStyle>
          <a:p>
            <a:r>
              <a:rPr lang="en-US"/>
              <a:t>Click to edit Master title style</a:t>
            </a:r>
            <a:endParaRPr lang="en-MY"/>
          </a:p>
        </p:txBody>
      </p:sp>
      <p:sp>
        <p:nvSpPr>
          <p:cNvPr id="10" name="Subtitle 2"/>
          <p:cNvSpPr>
            <a:spLocks noGrp="1"/>
          </p:cNvSpPr>
          <p:nvPr>
            <p:ph type="subTitle" idx="1"/>
          </p:nvPr>
        </p:nvSpPr>
        <p:spPr>
          <a:xfrm>
            <a:off x="1524000" y="1040179"/>
            <a:ext cx="9144000" cy="436562"/>
          </a:xfrm>
        </p:spPr>
        <p:txBody>
          <a:bodyPr>
            <a:normAutofit/>
          </a:bodyPr>
          <a:lstStyle>
            <a:lvl1pPr marL="0" indent="0" algn="ct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MY"/>
          </a:p>
        </p:txBody>
      </p:sp>
    </p:spTree>
    <p:extLst>
      <p:ext uri="{BB962C8B-B14F-4D97-AF65-F5344CB8AC3E}">
        <p14:creationId xmlns:p14="http://schemas.microsoft.com/office/powerpoint/2010/main" val="22705980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le_only_no page">
    <p:spTree>
      <p:nvGrpSpPr>
        <p:cNvPr id="1" name=""/>
        <p:cNvGrpSpPr/>
        <p:nvPr/>
      </p:nvGrpSpPr>
      <p:grpSpPr>
        <a:xfrm>
          <a:off x="0" y="0"/>
          <a:ext cx="0" cy="0"/>
          <a:chOff x="0" y="0"/>
          <a:chExt cx="0" cy="0"/>
        </a:xfrm>
      </p:grpSpPr>
      <p:sp>
        <p:nvSpPr>
          <p:cNvPr id="3" name="Rectangle 2"/>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2" name="Title 1"/>
          <p:cNvSpPr>
            <a:spLocks noGrp="1"/>
          </p:cNvSpPr>
          <p:nvPr>
            <p:ph type="title"/>
          </p:nvPr>
        </p:nvSpPr>
        <p:spPr>
          <a:xfrm>
            <a:off x="838200" y="365126"/>
            <a:ext cx="10515600" cy="886732"/>
          </a:xfrm>
        </p:spPr>
        <p:txBody>
          <a:bodyPr/>
          <a:lstStyle>
            <a:lvl1pPr algn="ctr">
              <a:defRPr/>
            </a:lvl1pPr>
          </a:lstStyle>
          <a:p>
            <a:r>
              <a:rPr lang="en-US"/>
              <a:t>Click to edit Master title style</a:t>
            </a:r>
            <a:endParaRPr lang="en-MY"/>
          </a:p>
        </p:txBody>
      </p:sp>
      <p:sp>
        <p:nvSpPr>
          <p:cNvPr id="10" name="Subtitle 2"/>
          <p:cNvSpPr>
            <a:spLocks noGrp="1"/>
          </p:cNvSpPr>
          <p:nvPr>
            <p:ph type="subTitle" idx="1"/>
          </p:nvPr>
        </p:nvSpPr>
        <p:spPr>
          <a:xfrm>
            <a:off x="1524000" y="1040179"/>
            <a:ext cx="9144000" cy="436562"/>
          </a:xfrm>
        </p:spPr>
        <p:txBody>
          <a:bodyPr>
            <a:normAutofit/>
          </a:bodyPr>
          <a:lstStyle>
            <a:lvl1pPr marL="0" indent="0" algn="ct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MY"/>
          </a:p>
        </p:txBody>
      </p:sp>
    </p:spTree>
    <p:extLst>
      <p:ext uri="{BB962C8B-B14F-4D97-AF65-F5344CB8AC3E}">
        <p14:creationId xmlns:p14="http://schemas.microsoft.com/office/powerpoint/2010/main" val="22109319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555E8C-D212-CC41-B63D-DC8E58C1964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45C6321-BAC4-D144-B834-FC2490F4320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13F0663-3021-9C41-92B8-5401167DB1BE}"/>
              </a:ext>
            </a:extLst>
          </p:cNvPr>
          <p:cNvSpPr>
            <a:spLocks noGrp="1"/>
          </p:cNvSpPr>
          <p:nvPr>
            <p:ph type="dt" sz="half" idx="10"/>
          </p:nvPr>
        </p:nvSpPr>
        <p:spPr/>
        <p:txBody>
          <a:bodyPr/>
          <a:lstStyle/>
          <a:p>
            <a:fld id="{D88527B0-4EB9-4D40-B152-6A3EDC5A846A}" type="datetimeFigureOut">
              <a:rPr lang="en-US" smtClean="0"/>
              <a:t>1/25/21</a:t>
            </a:fld>
            <a:endParaRPr lang="en-US"/>
          </a:p>
        </p:txBody>
      </p:sp>
      <p:sp>
        <p:nvSpPr>
          <p:cNvPr id="5" name="Footer Placeholder 4">
            <a:extLst>
              <a:ext uri="{FF2B5EF4-FFF2-40B4-BE49-F238E27FC236}">
                <a16:creationId xmlns:a16="http://schemas.microsoft.com/office/drawing/2014/main" id="{7390B5CF-F884-4949-892F-BB7D69F0E85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E90D0E6-BCFD-7648-9877-EBABFF257409}"/>
              </a:ext>
            </a:extLst>
          </p:cNvPr>
          <p:cNvSpPr>
            <a:spLocks noGrp="1"/>
          </p:cNvSpPr>
          <p:nvPr>
            <p:ph type="sldNum" sz="quarter" idx="12"/>
          </p:nvPr>
        </p:nvSpPr>
        <p:spPr/>
        <p:txBody>
          <a:bodyPr/>
          <a:lstStyle/>
          <a:p>
            <a:fld id="{3A0A4E1A-B854-794C-9F0C-0BA79D3F2821}" type="slidenum">
              <a:rPr lang="en-US" smtClean="0"/>
              <a:t>‹#›</a:t>
            </a:fld>
            <a:endParaRPr lang="en-US"/>
          </a:p>
        </p:txBody>
      </p:sp>
    </p:spTree>
    <p:extLst>
      <p:ext uri="{BB962C8B-B14F-4D97-AF65-F5344CB8AC3E}">
        <p14:creationId xmlns:p14="http://schemas.microsoft.com/office/powerpoint/2010/main" val="34139842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2AF46-B4CF-5541-9708-C6C7D5CF350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7A1C0A4-F7AF-E14B-B466-260DB42CB6D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ED80A43-7A8B-E946-A499-D462742DFDDD}"/>
              </a:ext>
            </a:extLst>
          </p:cNvPr>
          <p:cNvSpPr>
            <a:spLocks noGrp="1"/>
          </p:cNvSpPr>
          <p:nvPr>
            <p:ph type="dt" sz="half" idx="10"/>
          </p:nvPr>
        </p:nvSpPr>
        <p:spPr/>
        <p:txBody>
          <a:bodyPr/>
          <a:lstStyle/>
          <a:p>
            <a:fld id="{D88527B0-4EB9-4D40-B152-6A3EDC5A846A}" type="datetimeFigureOut">
              <a:rPr lang="en-US" smtClean="0"/>
              <a:t>1/25/21</a:t>
            </a:fld>
            <a:endParaRPr lang="en-US"/>
          </a:p>
        </p:txBody>
      </p:sp>
      <p:sp>
        <p:nvSpPr>
          <p:cNvPr id="5" name="Footer Placeholder 4">
            <a:extLst>
              <a:ext uri="{FF2B5EF4-FFF2-40B4-BE49-F238E27FC236}">
                <a16:creationId xmlns:a16="http://schemas.microsoft.com/office/drawing/2014/main" id="{3B4C04A0-CA87-9447-8B13-C01DC11160F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2F7D1CE-9600-6B41-84BD-4A3AE00C51F5}"/>
              </a:ext>
            </a:extLst>
          </p:cNvPr>
          <p:cNvSpPr>
            <a:spLocks noGrp="1"/>
          </p:cNvSpPr>
          <p:nvPr>
            <p:ph type="sldNum" sz="quarter" idx="12"/>
          </p:nvPr>
        </p:nvSpPr>
        <p:spPr/>
        <p:txBody>
          <a:bodyPr/>
          <a:lstStyle/>
          <a:p>
            <a:fld id="{3A0A4E1A-B854-794C-9F0C-0BA79D3F2821}" type="slidenum">
              <a:rPr lang="en-US" smtClean="0"/>
              <a:t>‹#›</a:t>
            </a:fld>
            <a:endParaRPr lang="en-US"/>
          </a:p>
        </p:txBody>
      </p:sp>
    </p:spTree>
    <p:extLst>
      <p:ext uri="{BB962C8B-B14F-4D97-AF65-F5344CB8AC3E}">
        <p14:creationId xmlns:p14="http://schemas.microsoft.com/office/powerpoint/2010/main" val="333100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AD659B-B715-3744-A907-1645FB4B557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F047D86-1F45-1147-86C0-AA90003C7BC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650B1B4-6018-EE43-ADCD-FE13788950C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6CE542-6284-5F4D-8F34-78CD0632FE58}"/>
              </a:ext>
            </a:extLst>
          </p:cNvPr>
          <p:cNvSpPr>
            <a:spLocks noGrp="1"/>
          </p:cNvSpPr>
          <p:nvPr>
            <p:ph type="dt" sz="half" idx="10"/>
          </p:nvPr>
        </p:nvSpPr>
        <p:spPr/>
        <p:txBody>
          <a:bodyPr/>
          <a:lstStyle/>
          <a:p>
            <a:fld id="{D88527B0-4EB9-4D40-B152-6A3EDC5A846A}" type="datetimeFigureOut">
              <a:rPr lang="en-US" smtClean="0"/>
              <a:t>1/25/21</a:t>
            </a:fld>
            <a:endParaRPr lang="en-US"/>
          </a:p>
        </p:txBody>
      </p:sp>
      <p:sp>
        <p:nvSpPr>
          <p:cNvPr id="6" name="Footer Placeholder 5">
            <a:extLst>
              <a:ext uri="{FF2B5EF4-FFF2-40B4-BE49-F238E27FC236}">
                <a16:creationId xmlns:a16="http://schemas.microsoft.com/office/drawing/2014/main" id="{168AD0EF-FC70-B743-91E8-E4023CD6760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6D44E20-817A-8E4D-8065-8F9E2FFB0062}"/>
              </a:ext>
            </a:extLst>
          </p:cNvPr>
          <p:cNvSpPr>
            <a:spLocks noGrp="1"/>
          </p:cNvSpPr>
          <p:nvPr>
            <p:ph type="sldNum" sz="quarter" idx="12"/>
          </p:nvPr>
        </p:nvSpPr>
        <p:spPr/>
        <p:txBody>
          <a:bodyPr/>
          <a:lstStyle/>
          <a:p>
            <a:fld id="{3A0A4E1A-B854-794C-9F0C-0BA79D3F2821}" type="slidenum">
              <a:rPr lang="en-US" smtClean="0"/>
              <a:t>‹#›</a:t>
            </a:fld>
            <a:endParaRPr lang="en-US"/>
          </a:p>
        </p:txBody>
      </p:sp>
    </p:spTree>
    <p:extLst>
      <p:ext uri="{BB962C8B-B14F-4D97-AF65-F5344CB8AC3E}">
        <p14:creationId xmlns:p14="http://schemas.microsoft.com/office/powerpoint/2010/main" val="28713251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DD6E00-5852-2348-8DFC-C2A928875D3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D4E5C35-110B-2040-B5FE-81059BCC5D2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AF0B009-FA1C-8249-A59C-FA070C0398A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D714FE8-1E07-8B40-94D0-1CA5F55B123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9B3F140-411C-BE45-A18E-6FE6B319819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167F575-1AE0-5646-864F-9D5AD1D76634}"/>
              </a:ext>
            </a:extLst>
          </p:cNvPr>
          <p:cNvSpPr>
            <a:spLocks noGrp="1"/>
          </p:cNvSpPr>
          <p:nvPr>
            <p:ph type="dt" sz="half" idx="10"/>
          </p:nvPr>
        </p:nvSpPr>
        <p:spPr/>
        <p:txBody>
          <a:bodyPr/>
          <a:lstStyle/>
          <a:p>
            <a:fld id="{D88527B0-4EB9-4D40-B152-6A3EDC5A846A}" type="datetimeFigureOut">
              <a:rPr lang="en-US" smtClean="0"/>
              <a:t>1/25/21</a:t>
            </a:fld>
            <a:endParaRPr lang="en-US"/>
          </a:p>
        </p:txBody>
      </p:sp>
      <p:sp>
        <p:nvSpPr>
          <p:cNvPr id="8" name="Footer Placeholder 7">
            <a:extLst>
              <a:ext uri="{FF2B5EF4-FFF2-40B4-BE49-F238E27FC236}">
                <a16:creationId xmlns:a16="http://schemas.microsoft.com/office/drawing/2014/main" id="{B8130AD8-AE0A-404A-B74D-A93072CC65F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CDCC561-9BE7-FF4C-BFB4-94108FAF5F54}"/>
              </a:ext>
            </a:extLst>
          </p:cNvPr>
          <p:cNvSpPr>
            <a:spLocks noGrp="1"/>
          </p:cNvSpPr>
          <p:nvPr>
            <p:ph type="sldNum" sz="quarter" idx="12"/>
          </p:nvPr>
        </p:nvSpPr>
        <p:spPr/>
        <p:txBody>
          <a:bodyPr/>
          <a:lstStyle/>
          <a:p>
            <a:fld id="{3A0A4E1A-B854-794C-9F0C-0BA79D3F2821}" type="slidenum">
              <a:rPr lang="en-US" smtClean="0"/>
              <a:t>‹#›</a:t>
            </a:fld>
            <a:endParaRPr lang="en-US"/>
          </a:p>
        </p:txBody>
      </p:sp>
    </p:spTree>
    <p:extLst>
      <p:ext uri="{BB962C8B-B14F-4D97-AF65-F5344CB8AC3E}">
        <p14:creationId xmlns:p14="http://schemas.microsoft.com/office/powerpoint/2010/main" val="31631539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D35142-4E22-544F-AE0B-96026D85795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E6B15A6-E6F6-6948-8227-CBC626E3B75C}"/>
              </a:ext>
            </a:extLst>
          </p:cNvPr>
          <p:cNvSpPr>
            <a:spLocks noGrp="1"/>
          </p:cNvSpPr>
          <p:nvPr>
            <p:ph type="dt" sz="half" idx="10"/>
          </p:nvPr>
        </p:nvSpPr>
        <p:spPr/>
        <p:txBody>
          <a:bodyPr/>
          <a:lstStyle/>
          <a:p>
            <a:fld id="{D88527B0-4EB9-4D40-B152-6A3EDC5A846A}" type="datetimeFigureOut">
              <a:rPr lang="en-US" smtClean="0"/>
              <a:t>1/25/21</a:t>
            </a:fld>
            <a:endParaRPr lang="en-US"/>
          </a:p>
        </p:txBody>
      </p:sp>
      <p:sp>
        <p:nvSpPr>
          <p:cNvPr id="4" name="Footer Placeholder 3">
            <a:extLst>
              <a:ext uri="{FF2B5EF4-FFF2-40B4-BE49-F238E27FC236}">
                <a16:creationId xmlns:a16="http://schemas.microsoft.com/office/drawing/2014/main" id="{D4E4AB78-8900-FB41-A9A1-F3593B93FAB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BAB7E33-9796-9741-A900-5E5CC4879BFD}"/>
              </a:ext>
            </a:extLst>
          </p:cNvPr>
          <p:cNvSpPr>
            <a:spLocks noGrp="1"/>
          </p:cNvSpPr>
          <p:nvPr>
            <p:ph type="sldNum" sz="quarter" idx="12"/>
          </p:nvPr>
        </p:nvSpPr>
        <p:spPr/>
        <p:txBody>
          <a:bodyPr/>
          <a:lstStyle/>
          <a:p>
            <a:fld id="{3A0A4E1A-B854-794C-9F0C-0BA79D3F2821}" type="slidenum">
              <a:rPr lang="en-US" smtClean="0"/>
              <a:t>‹#›</a:t>
            </a:fld>
            <a:endParaRPr lang="en-US"/>
          </a:p>
        </p:txBody>
      </p:sp>
    </p:spTree>
    <p:extLst>
      <p:ext uri="{BB962C8B-B14F-4D97-AF65-F5344CB8AC3E}">
        <p14:creationId xmlns:p14="http://schemas.microsoft.com/office/powerpoint/2010/main" val="12430969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B1FCED6-E9E8-A64B-86BF-E06FBC84FAF1}"/>
              </a:ext>
            </a:extLst>
          </p:cNvPr>
          <p:cNvSpPr>
            <a:spLocks noGrp="1"/>
          </p:cNvSpPr>
          <p:nvPr>
            <p:ph type="dt" sz="half" idx="10"/>
          </p:nvPr>
        </p:nvSpPr>
        <p:spPr/>
        <p:txBody>
          <a:bodyPr/>
          <a:lstStyle/>
          <a:p>
            <a:fld id="{D88527B0-4EB9-4D40-B152-6A3EDC5A846A}" type="datetimeFigureOut">
              <a:rPr lang="en-US" smtClean="0"/>
              <a:t>1/25/21</a:t>
            </a:fld>
            <a:endParaRPr lang="en-US"/>
          </a:p>
        </p:txBody>
      </p:sp>
      <p:sp>
        <p:nvSpPr>
          <p:cNvPr id="3" name="Footer Placeholder 2">
            <a:extLst>
              <a:ext uri="{FF2B5EF4-FFF2-40B4-BE49-F238E27FC236}">
                <a16:creationId xmlns:a16="http://schemas.microsoft.com/office/drawing/2014/main" id="{EC18B08D-50C1-C04E-A9C4-774F929D4A9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9F1BACC-5BD4-EA44-AA99-8AF33C4F6507}"/>
              </a:ext>
            </a:extLst>
          </p:cNvPr>
          <p:cNvSpPr>
            <a:spLocks noGrp="1"/>
          </p:cNvSpPr>
          <p:nvPr>
            <p:ph type="sldNum" sz="quarter" idx="12"/>
          </p:nvPr>
        </p:nvSpPr>
        <p:spPr/>
        <p:txBody>
          <a:bodyPr/>
          <a:lstStyle/>
          <a:p>
            <a:fld id="{3A0A4E1A-B854-794C-9F0C-0BA79D3F2821}" type="slidenum">
              <a:rPr lang="en-US" smtClean="0"/>
              <a:t>‹#›</a:t>
            </a:fld>
            <a:endParaRPr lang="en-US"/>
          </a:p>
        </p:txBody>
      </p:sp>
    </p:spTree>
    <p:extLst>
      <p:ext uri="{BB962C8B-B14F-4D97-AF65-F5344CB8AC3E}">
        <p14:creationId xmlns:p14="http://schemas.microsoft.com/office/powerpoint/2010/main" val="42269814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A6802-9D62-564D-8DB0-8A228C4B46E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3F71C9E-A8D4-0743-A959-25E66CBCB5B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697FC9E-0AB8-DA48-A466-DBF7951A9FF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DC5EFF8-7046-2447-BF59-A3DA6576D735}"/>
              </a:ext>
            </a:extLst>
          </p:cNvPr>
          <p:cNvSpPr>
            <a:spLocks noGrp="1"/>
          </p:cNvSpPr>
          <p:nvPr>
            <p:ph type="dt" sz="half" idx="10"/>
          </p:nvPr>
        </p:nvSpPr>
        <p:spPr/>
        <p:txBody>
          <a:bodyPr/>
          <a:lstStyle/>
          <a:p>
            <a:fld id="{D88527B0-4EB9-4D40-B152-6A3EDC5A846A}" type="datetimeFigureOut">
              <a:rPr lang="en-US" smtClean="0"/>
              <a:t>1/25/21</a:t>
            </a:fld>
            <a:endParaRPr lang="en-US"/>
          </a:p>
        </p:txBody>
      </p:sp>
      <p:sp>
        <p:nvSpPr>
          <p:cNvPr id="6" name="Footer Placeholder 5">
            <a:extLst>
              <a:ext uri="{FF2B5EF4-FFF2-40B4-BE49-F238E27FC236}">
                <a16:creationId xmlns:a16="http://schemas.microsoft.com/office/drawing/2014/main" id="{97F81644-0BC5-114D-9568-58374E68883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8277930-B879-D34D-AE68-5487178C76BE}"/>
              </a:ext>
            </a:extLst>
          </p:cNvPr>
          <p:cNvSpPr>
            <a:spLocks noGrp="1"/>
          </p:cNvSpPr>
          <p:nvPr>
            <p:ph type="sldNum" sz="quarter" idx="12"/>
          </p:nvPr>
        </p:nvSpPr>
        <p:spPr/>
        <p:txBody>
          <a:bodyPr/>
          <a:lstStyle/>
          <a:p>
            <a:fld id="{3A0A4E1A-B854-794C-9F0C-0BA79D3F2821}" type="slidenum">
              <a:rPr lang="en-US" smtClean="0"/>
              <a:t>‹#›</a:t>
            </a:fld>
            <a:endParaRPr lang="en-US"/>
          </a:p>
        </p:txBody>
      </p:sp>
    </p:spTree>
    <p:extLst>
      <p:ext uri="{BB962C8B-B14F-4D97-AF65-F5344CB8AC3E}">
        <p14:creationId xmlns:p14="http://schemas.microsoft.com/office/powerpoint/2010/main" val="782757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88BF3-B99B-6F4F-8971-1256DDDFCB0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5A522C7-78BC-654E-A68F-9EE4CBC2477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4B82456-3692-C944-AF7B-F43441F3890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FCA6594-3B11-0640-908C-96FDF8C93F1F}"/>
              </a:ext>
            </a:extLst>
          </p:cNvPr>
          <p:cNvSpPr>
            <a:spLocks noGrp="1"/>
          </p:cNvSpPr>
          <p:nvPr>
            <p:ph type="dt" sz="half" idx="10"/>
          </p:nvPr>
        </p:nvSpPr>
        <p:spPr/>
        <p:txBody>
          <a:bodyPr/>
          <a:lstStyle/>
          <a:p>
            <a:fld id="{D88527B0-4EB9-4D40-B152-6A3EDC5A846A}" type="datetimeFigureOut">
              <a:rPr lang="en-US" smtClean="0"/>
              <a:t>1/25/21</a:t>
            </a:fld>
            <a:endParaRPr lang="en-US"/>
          </a:p>
        </p:txBody>
      </p:sp>
      <p:sp>
        <p:nvSpPr>
          <p:cNvPr id="6" name="Footer Placeholder 5">
            <a:extLst>
              <a:ext uri="{FF2B5EF4-FFF2-40B4-BE49-F238E27FC236}">
                <a16:creationId xmlns:a16="http://schemas.microsoft.com/office/drawing/2014/main" id="{C60B2A46-2CE2-0D44-93B3-F6DB7656ECC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33CE12F-5D43-D24E-8B7E-D3A2D3ACC3E6}"/>
              </a:ext>
            </a:extLst>
          </p:cNvPr>
          <p:cNvSpPr>
            <a:spLocks noGrp="1"/>
          </p:cNvSpPr>
          <p:nvPr>
            <p:ph type="sldNum" sz="quarter" idx="12"/>
          </p:nvPr>
        </p:nvSpPr>
        <p:spPr/>
        <p:txBody>
          <a:bodyPr/>
          <a:lstStyle/>
          <a:p>
            <a:fld id="{3A0A4E1A-B854-794C-9F0C-0BA79D3F2821}" type="slidenum">
              <a:rPr lang="en-US" smtClean="0"/>
              <a:t>‹#›</a:t>
            </a:fld>
            <a:endParaRPr lang="en-US"/>
          </a:p>
        </p:txBody>
      </p:sp>
    </p:spTree>
    <p:extLst>
      <p:ext uri="{BB962C8B-B14F-4D97-AF65-F5344CB8AC3E}">
        <p14:creationId xmlns:p14="http://schemas.microsoft.com/office/powerpoint/2010/main" val="31642264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95B4518-C124-3249-A3C1-19B49616249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F2647D5-BE09-9D47-91DE-83D50946196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937E8AC-D1E1-1E48-B0AC-44462150CE9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88527B0-4EB9-4D40-B152-6A3EDC5A846A}" type="datetimeFigureOut">
              <a:rPr lang="en-US" smtClean="0"/>
              <a:t>1/25/21</a:t>
            </a:fld>
            <a:endParaRPr lang="en-US"/>
          </a:p>
        </p:txBody>
      </p:sp>
      <p:sp>
        <p:nvSpPr>
          <p:cNvPr id="5" name="Footer Placeholder 4">
            <a:extLst>
              <a:ext uri="{FF2B5EF4-FFF2-40B4-BE49-F238E27FC236}">
                <a16:creationId xmlns:a16="http://schemas.microsoft.com/office/drawing/2014/main" id="{E7191D39-49A1-1E43-85EC-E6CBBE7D053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6407907-5FBB-0A4E-B8D0-A95ABB7FB47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A0A4E1A-B854-794C-9F0C-0BA79D3F2821}" type="slidenum">
              <a:rPr lang="en-US" smtClean="0"/>
              <a:t>‹#›</a:t>
            </a:fld>
            <a:endParaRPr lang="en-US"/>
          </a:p>
        </p:txBody>
      </p:sp>
    </p:spTree>
    <p:extLst>
      <p:ext uri="{BB962C8B-B14F-4D97-AF65-F5344CB8AC3E}">
        <p14:creationId xmlns:p14="http://schemas.microsoft.com/office/powerpoint/2010/main" val="10506447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2"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13.xml"/><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image" Target="../media/image3.jpeg"/><Relationship Id="rId7" Type="http://schemas.openxmlformats.org/officeDocument/2006/relationships/image" Target="../media/image7.png"/><Relationship Id="rId12" Type="http://schemas.openxmlformats.org/officeDocument/2006/relationships/image" Target="../media/image11.jpeg"/><Relationship Id="rId2" Type="http://schemas.openxmlformats.org/officeDocument/2006/relationships/image" Target="../media/image2.jpeg"/><Relationship Id="rId1" Type="http://schemas.openxmlformats.org/officeDocument/2006/relationships/slideLayout" Target="../slideLayouts/slideLayout12.xml"/><Relationship Id="rId6" Type="http://schemas.openxmlformats.org/officeDocument/2006/relationships/image" Target="../media/image6.png"/><Relationship Id="rId11" Type="http://schemas.openxmlformats.org/officeDocument/2006/relationships/image" Target="../media/image1.png"/><Relationship Id="rId5" Type="http://schemas.openxmlformats.org/officeDocument/2006/relationships/image" Target="../media/image5.jpeg"/><Relationship Id="rId10" Type="http://schemas.openxmlformats.org/officeDocument/2006/relationships/image" Target="../media/image10.jpeg"/><Relationship Id="rId4" Type="http://schemas.openxmlformats.org/officeDocument/2006/relationships/image" Target="../media/image4.jpeg"/><Relationship Id="rId9" Type="http://schemas.openxmlformats.org/officeDocument/2006/relationships/image" Target="../media/image9.jpeg"/></Relationships>
</file>

<file path=ppt/slides/_rels/slide3.xml.rels><?xml version="1.0" encoding="UTF-8" standalone="yes"?>
<Relationships xmlns="http://schemas.openxmlformats.org/package/2006/relationships"><Relationship Id="rId8" Type="http://schemas.openxmlformats.org/officeDocument/2006/relationships/hyperlink" Target="https://www.bls.gov/news.release/pdf/nlsoy.pdf" TargetMode="External"/><Relationship Id="rId3" Type="http://schemas.openxmlformats.org/officeDocument/2006/relationships/chart" Target="../charts/chart1.xml"/><Relationship Id="rId7"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chart" Target="../charts/chart2.xml"/><Relationship Id="rId9" Type="http://schemas.openxmlformats.org/officeDocument/2006/relationships/hyperlink" Target="https://www.insauga.com/many-canadians-planning-to-change-jobs-within-the-next-two-years-survey" TargetMode="External"/></Relationships>
</file>

<file path=ppt/slides/_rels/slide4.xml.rels><?xml version="1.0" encoding="UTF-8" standalone="yes"?>
<Relationships xmlns="http://schemas.openxmlformats.org/package/2006/relationships"><Relationship Id="rId8" Type="http://schemas.openxmlformats.org/officeDocument/2006/relationships/image" Target="../media/image19.svg"/><Relationship Id="rId13" Type="http://schemas.openxmlformats.org/officeDocument/2006/relationships/image" Target="../media/image24.png"/><Relationship Id="rId18" Type="http://schemas.openxmlformats.org/officeDocument/2006/relationships/image" Target="../media/image29.svg"/><Relationship Id="rId26" Type="http://schemas.openxmlformats.org/officeDocument/2006/relationships/hyperlink" Target="https://www150.statcan.gc.ca/t1/tbl1/en/tv.action?pid=1410002001&amp;pickMembers%5B0%5D=1.1&amp;pickMembers%5B1%5D=2.10&amp;pickMembers%5B2%5D=4.1&amp;pickMembers%5B3%5D=5.2&amp;cubeTimeFrame.startYear=2016&amp;cubeTimeFrame.endYear=2020&amp;referencePeriods=20160101%2C20200101" TargetMode="External"/><Relationship Id="rId3" Type="http://schemas.openxmlformats.org/officeDocument/2006/relationships/image" Target="../media/image14.png"/><Relationship Id="rId21" Type="http://schemas.openxmlformats.org/officeDocument/2006/relationships/image" Target="../media/image32.png"/><Relationship Id="rId7" Type="http://schemas.openxmlformats.org/officeDocument/2006/relationships/image" Target="../media/image18.png"/><Relationship Id="rId12" Type="http://schemas.openxmlformats.org/officeDocument/2006/relationships/image" Target="../media/image23.svg"/><Relationship Id="rId17" Type="http://schemas.openxmlformats.org/officeDocument/2006/relationships/image" Target="../media/image28.png"/><Relationship Id="rId25" Type="http://schemas.openxmlformats.org/officeDocument/2006/relationships/image" Target="../media/image1.png"/><Relationship Id="rId2" Type="http://schemas.openxmlformats.org/officeDocument/2006/relationships/notesSlide" Target="../notesSlides/notesSlide3.xml"/><Relationship Id="rId16" Type="http://schemas.openxmlformats.org/officeDocument/2006/relationships/image" Target="../media/image27.svg"/><Relationship Id="rId20" Type="http://schemas.openxmlformats.org/officeDocument/2006/relationships/image" Target="../media/image31.svg"/><Relationship Id="rId29" Type="http://schemas.openxmlformats.org/officeDocument/2006/relationships/hyperlink" Target="https://www.jobbank.gc.ca/home" TargetMode="External"/><Relationship Id="rId1" Type="http://schemas.openxmlformats.org/officeDocument/2006/relationships/slideLayout" Target="../slideLayouts/slideLayout13.xml"/><Relationship Id="rId6" Type="http://schemas.openxmlformats.org/officeDocument/2006/relationships/image" Target="../media/image17.svg"/><Relationship Id="rId11" Type="http://schemas.openxmlformats.org/officeDocument/2006/relationships/image" Target="../media/image22.png"/><Relationship Id="rId24" Type="http://schemas.openxmlformats.org/officeDocument/2006/relationships/image" Target="../media/image35.svg"/><Relationship Id="rId5" Type="http://schemas.openxmlformats.org/officeDocument/2006/relationships/image" Target="../media/image16.png"/><Relationship Id="rId15" Type="http://schemas.openxmlformats.org/officeDocument/2006/relationships/image" Target="../media/image26.png"/><Relationship Id="rId23" Type="http://schemas.openxmlformats.org/officeDocument/2006/relationships/image" Target="../media/image34.png"/><Relationship Id="rId28" Type="http://schemas.openxmlformats.org/officeDocument/2006/relationships/hyperlink" Target="https://www150.statcan.gc.ca/n1/daily-quotidien/181102/dq181102c-eng.htm" TargetMode="External"/><Relationship Id="rId10" Type="http://schemas.openxmlformats.org/officeDocument/2006/relationships/image" Target="../media/image21.svg"/><Relationship Id="rId19" Type="http://schemas.openxmlformats.org/officeDocument/2006/relationships/image" Target="../media/image30.png"/><Relationship Id="rId31" Type="http://schemas.openxmlformats.org/officeDocument/2006/relationships/hyperlink" Target="https://www.insauga.com/many-canadians-planning-to-change-jobs-within-the-next-two-years-survey" TargetMode="External"/><Relationship Id="rId4" Type="http://schemas.openxmlformats.org/officeDocument/2006/relationships/image" Target="../media/image15.svg"/><Relationship Id="rId9" Type="http://schemas.openxmlformats.org/officeDocument/2006/relationships/image" Target="../media/image20.png"/><Relationship Id="rId14" Type="http://schemas.openxmlformats.org/officeDocument/2006/relationships/image" Target="../media/image25.svg"/><Relationship Id="rId22" Type="http://schemas.openxmlformats.org/officeDocument/2006/relationships/image" Target="../media/image33.svg"/><Relationship Id="rId27" Type="http://schemas.openxmlformats.org/officeDocument/2006/relationships/hyperlink" Target="https://www150.statcan.gc.ca/n1/daily-quotidien/200110/cg-a001-eng.htm" TargetMode="External"/><Relationship Id="rId30" Type="http://schemas.openxmlformats.org/officeDocument/2006/relationships/hyperlink" Target="https://www.univcan.ca/universities/facts-and-stats/" TargetMode="External"/></Relationships>
</file>

<file path=ppt/slides/_rels/slide5.xml.rels><?xml version="1.0" encoding="UTF-8" standalone="yes"?>
<Relationships xmlns="http://schemas.openxmlformats.org/package/2006/relationships"><Relationship Id="rId8" Type="http://schemas.openxmlformats.org/officeDocument/2006/relationships/image" Target="../media/image42.png"/><Relationship Id="rId13" Type="http://schemas.openxmlformats.org/officeDocument/2006/relationships/image" Target="../media/image47.svg"/><Relationship Id="rId18" Type="http://schemas.openxmlformats.org/officeDocument/2006/relationships/image" Target="../media/image1.png"/><Relationship Id="rId3" Type="http://schemas.openxmlformats.org/officeDocument/2006/relationships/image" Target="../media/image37.svg"/><Relationship Id="rId7" Type="http://schemas.openxmlformats.org/officeDocument/2006/relationships/image" Target="../media/image41.svg"/><Relationship Id="rId12" Type="http://schemas.openxmlformats.org/officeDocument/2006/relationships/image" Target="../media/image46.png"/><Relationship Id="rId17" Type="http://schemas.openxmlformats.org/officeDocument/2006/relationships/image" Target="../media/image51.svg"/><Relationship Id="rId2" Type="http://schemas.openxmlformats.org/officeDocument/2006/relationships/image" Target="../media/image36.png"/><Relationship Id="rId16" Type="http://schemas.openxmlformats.org/officeDocument/2006/relationships/image" Target="../media/image50.png"/><Relationship Id="rId1" Type="http://schemas.openxmlformats.org/officeDocument/2006/relationships/slideLayout" Target="../slideLayouts/slideLayout12.xml"/><Relationship Id="rId6" Type="http://schemas.openxmlformats.org/officeDocument/2006/relationships/image" Target="../media/image40.png"/><Relationship Id="rId11" Type="http://schemas.openxmlformats.org/officeDocument/2006/relationships/image" Target="../media/image45.svg"/><Relationship Id="rId5" Type="http://schemas.openxmlformats.org/officeDocument/2006/relationships/image" Target="../media/image39.svg"/><Relationship Id="rId15" Type="http://schemas.openxmlformats.org/officeDocument/2006/relationships/image" Target="../media/image49.svg"/><Relationship Id="rId10" Type="http://schemas.openxmlformats.org/officeDocument/2006/relationships/image" Target="../media/image44.png"/><Relationship Id="rId4" Type="http://schemas.openxmlformats.org/officeDocument/2006/relationships/image" Target="../media/image38.png"/><Relationship Id="rId9" Type="http://schemas.openxmlformats.org/officeDocument/2006/relationships/image" Target="../media/image43.svg"/><Relationship Id="rId14" Type="http://schemas.openxmlformats.org/officeDocument/2006/relationships/image" Target="../media/image48.png"/></Relationships>
</file>

<file path=ppt/slides/_rels/slide6.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53.svg"/><Relationship Id="rId7" Type="http://schemas.openxmlformats.org/officeDocument/2006/relationships/image" Target="../media/image27.svg"/><Relationship Id="rId12" Type="http://schemas.openxmlformats.org/officeDocument/2006/relationships/image" Target="../media/image1.png"/><Relationship Id="rId2" Type="http://schemas.openxmlformats.org/officeDocument/2006/relationships/image" Target="../media/image52.png"/><Relationship Id="rId1" Type="http://schemas.openxmlformats.org/officeDocument/2006/relationships/slideLayout" Target="../slideLayouts/slideLayout12.xml"/><Relationship Id="rId6" Type="http://schemas.openxmlformats.org/officeDocument/2006/relationships/image" Target="../media/image26.png"/><Relationship Id="rId11" Type="http://schemas.openxmlformats.org/officeDocument/2006/relationships/image" Target="../media/image57.svg"/><Relationship Id="rId5" Type="http://schemas.openxmlformats.org/officeDocument/2006/relationships/image" Target="../media/image55.svg"/><Relationship Id="rId10" Type="http://schemas.openxmlformats.org/officeDocument/2006/relationships/image" Target="../media/image56.png"/><Relationship Id="rId4" Type="http://schemas.openxmlformats.org/officeDocument/2006/relationships/image" Target="../media/image54.png"/><Relationship Id="rId9" Type="http://schemas.openxmlformats.org/officeDocument/2006/relationships/image" Target="../media/image43.svg"/></Relationships>
</file>

<file path=ppt/slides/_rels/slide7.xml.rels><?xml version="1.0" encoding="UTF-8" standalone="yes"?>
<Relationships xmlns="http://schemas.openxmlformats.org/package/2006/relationships"><Relationship Id="rId8" Type="http://schemas.openxmlformats.org/officeDocument/2006/relationships/image" Target="../media/image63.jpeg"/><Relationship Id="rId13" Type="http://schemas.openxmlformats.org/officeDocument/2006/relationships/image" Target="../media/image68.png"/><Relationship Id="rId18" Type="http://schemas.openxmlformats.org/officeDocument/2006/relationships/image" Target="../media/image73.png"/><Relationship Id="rId3" Type="http://schemas.openxmlformats.org/officeDocument/2006/relationships/image" Target="../media/image58.png"/><Relationship Id="rId21" Type="http://schemas.openxmlformats.org/officeDocument/2006/relationships/image" Target="../media/image1.png"/><Relationship Id="rId7" Type="http://schemas.openxmlformats.org/officeDocument/2006/relationships/image" Target="../media/image62.jpeg"/><Relationship Id="rId12" Type="http://schemas.openxmlformats.org/officeDocument/2006/relationships/image" Target="../media/image67.svg"/><Relationship Id="rId17" Type="http://schemas.openxmlformats.org/officeDocument/2006/relationships/image" Target="../media/image72.png"/><Relationship Id="rId2" Type="http://schemas.openxmlformats.org/officeDocument/2006/relationships/notesSlide" Target="../notesSlides/notesSlide4.xml"/><Relationship Id="rId16" Type="http://schemas.openxmlformats.org/officeDocument/2006/relationships/image" Target="../media/image71.png"/><Relationship Id="rId20" Type="http://schemas.openxmlformats.org/officeDocument/2006/relationships/image" Target="../media/image75.svg"/><Relationship Id="rId1" Type="http://schemas.openxmlformats.org/officeDocument/2006/relationships/slideLayout" Target="../slideLayouts/slideLayout12.xml"/><Relationship Id="rId6" Type="http://schemas.openxmlformats.org/officeDocument/2006/relationships/image" Target="../media/image61.png"/><Relationship Id="rId11" Type="http://schemas.openxmlformats.org/officeDocument/2006/relationships/image" Target="../media/image66.png"/><Relationship Id="rId5" Type="http://schemas.openxmlformats.org/officeDocument/2006/relationships/image" Target="../media/image60.png"/><Relationship Id="rId15" Type="http://schemas.openxmlformats.org/officeDocument/2006/relationships/image" Target="../media/image70.png"/><Relationship Id="rId10" Type="http://schemas.openxmlformats.org/officeDocument/2006/relationships/image" Target="../media/image65.svg"/><Relationship Id="rId19" Type="http://schemas.openxmlformats.org/officeDocument/2006/relationships/image" Target="../media/image74.png"/><Relationship Id="rId4" Type="http://schemas.openxmlformats.org/officeDocument/2006/relationships/image" Target="../media/image59.png"/><Relationship Id="rId9" Type="http://schemas.openxmlformats.org/officeDocument/2006/relationships/image" Target="../media/image64.png"/><Relationship Id="rId14" Type="http://schemas.openxmlformats.org/officeDocument/2006/relationships/image" Target="../media/image69.png"/></Relationships>
</file>

<file path=ppt/slides/_rels/slide8.xml.rels><?xml version="1.0" encoding="UTF-8" standalone="yes"?>
<Relationships xmlns="http://schemas.openxmlformats.org/package/2006/relationships"><Relationship Id="rId8" Type="http://schemas.openxmlformats.org/officeDocument/2006/relationships/image" Target="../media/image64.png"/><Relationship Id="rId13" Type="http://schemas.openxmlformats.org/officeDocument/2006/relationships/image" Target="../media/image69.png"/><Relationship Id="rId18" Type="http://schemas.openxmlformats.org/officeDocument/2006/relationships/image" Target="../media/image74.png"/><Relationship Id="rId3" Type="http://schemas.openxmlformats.org/officeDocument/2006/relationships/image" Target="../media/image58.png"/><Relationship Id="rId21" Type="http://schemas.openxmlformats.org/officeDocument/2006/relationships/image" Target="../media/image77.png"/><Relationship Id="rId7" Type="http://schemas.openxmlformats.org/officeDocument/2006/relationships/image" Target="../media/image63.jpeg"/><Relationship Id="rId12" Type="http://schemas.openxmlformats.org/officeDocument/2006/relationships/image" Target="../media/image68.png"/><Relationship Id="rId17" Type="http://schemas.openxmlformats.org/officeDocument/2006/relationships/image" Target="../media/image73.png"/><Relationship Id="rId2" Type="http://schemas.openxmlformats.org/officeDocument/2006/relationships/notesSlide" Target="../notesSlides/notesSlide5.xml"/><Relationship Id="rId16" Type="http://schemas.openxmlformats.org/officeDocument/2006/relationships/image" Target="../media/image72.png"/><Relationship Id="rId20" Type="http://schemas.openxmlformats.org/officeDocument/2006/relationships/image" Target="../media/image76.png"/><Relationship Id="rId1" Type="http://schemas.openxmlformats.org/officeDocument/2006/relationships/slideLayout" Target="../slideLayouts/slideLayout12.xml"/><Relationship Id="rId6" Type="http://schemas.openxmlformats.org/officeDocument/2006/relationships/image" Target="../media/image62.jpeg"/><Relationship Id="rId11" Type="http://schemas.openxmlformats.org/officeDocument/2006/relationships/image" Target="../media/image67.svg"/><Relationship Id="rId5" Type="http://schemas.openxmlformats.org/officeDocument/2006/relationships/image" Target="../media/image60.png"/><Relationship Id="rId15" Type="http://schemas.openxmlformats.org/officeDocument/2006/relationships/image" Target="../media/image71.png"/><Relationship Id="rId23" Type="http://schemas.openxmlformats.org/officeDocument/2006/relationships/image" Target="../media/image1.png"/><Relationship Id="rId10" Type="http://schemas.openxmlformats.org/officeDocument/2006/relationships/image" Target="../media/image66.png"/><Relationship Id="rId19" Type="http://schemas.openxmlformats.org/officeDocument/2006/relationships/image" Target="../media/image75.svg"/><Relationship Id="rId4" Type="http://schemas.openxmlformats.org/officeDocument/2006/relationships/image" Target="../media/image59.png"/><Relationship Id="rId9" Type="http://schemas.openxmlformats.org/officeDocument/2006/relationships/image" Target="../media/image65.svg"/><Relationship Id="rId14" Type="http://schemas.openxmlformats.org/officeDocument/2006/relationships/image" Target="../media/image70.png"/><Relationship Id="rId22" Type="http://schemas.openxmlformats.org/officeDocument/2006/relationships/image" Target="../media/image78.jpeg"/></Relationships>
</file>

<file path=ppt/slides/_rels/slide9.xml.rels><?xml version="1.0" encoding="UTF-8" standalone="yes"?>
<Relationships xmlns="http://schemas.openxmlformats.org/package/2006/relationships"><Relationship Id="rId13" Type="http://schemas.openxmlformats.org/officeDocument/2006/relationships/image" Target="../media/image88.png"/><Relationship Id="rId18" Type="http://schemas.openxmlformats.org/officeDocument/2006/relationships/image" Target="../media/image92.svg"/><Relationship Id="rId26" Type="http://schemas.openxmlformats.org/officeDocument/2006/relationships/image" Target="../media/image100.png"/><Relationship Id="rId3" Type="http://schemas.openxmlformats.org/officeDocument/2006/relationships/image" Target="../media/image79.png"/><Relationship Id="rId21" Type="http://schemas.openxmlformats.org/officeDocument/2006/relationships/image" Target="../media/image95.gif"/><Relationship Id="rId7" Type="http://schemas.openxmlformats.org/officeDocument/2006/relationships/image" Target="../media/image82.svg"/><Relationship Id="rId12" Type="http://schemas.openxmlformats.org/officeDocument/2006/relationships/image" Target="../media/image87.png"/><Relationship Id="rId17" Type="http://schemas.openxmlformats.org/officeDocument/2006/relationships/image" Target="../media/image91.png"/><Relationship Id="rId25" Type="http://schemas.openxmlformats.org/officeDocument/2006/relationships/image" Target="../media/image99.png"/><Relationship Id="rId33" Type="http://schemas.openxmlformats.org/officeDocument/2006/relationships/image" Target="../media/image106.svg"/><Relationship Id="rId2" Type="http://schemas.openxmlformats.org/officeDocument/2006/relationships/notesSlide" Target="../notesSlides/notesSlide6.xml"/><Relationship Id="rId16" Type="http://schemas.openxmlformats.org/officeDocument/2006/relationships/image" Target="../media/image90.svg"/><Relationship Id="rId20" Type="http://schemas.openxmlformats.org/officeDocument/2006/relationships/image" Target="../media/image94.svg"/><Relationship Id="rId29" Type="http://schemas.openxmlformats.org/officeDocument/2006/relationships/image" Target="../media/image103.svg"/><Relationship Id="rId1" Type="http://schemas.openxmlformats.org/officeDocument/2006/relationships/slideLayout" Target="../slideLayouts/slideLayout2.xml"/><Relationship Id="rId6" Type="http://schemas.openxmlformats.org/officeDocument/2006/relationships/image" Target="../media/image81.png"/><Relationship Id="rId11" Type="http://schemas.openxmlformats.org/officeDocument/2006/relationships/image" Target="../media/image86.png"/><Relationship Id="rId24" Type="http://schemas.openxmlformats.org/officeDocument/2006/relationships/image" Target="../media/image98.jpeg"/><Relationship Id="rId32" Type="http://schemas.openxmlformats.org/officeDocument/2006/relationships/image" Target="../media/image105.png"/><Relationship Id="rId5" Type="http://schemas.microsoft.com/office/2007/relationships/hdphoto" Target="../media/hdphoto1.wdp"/><Relationship Id="rId15" Type="http://schemas.openxmlformats.org/officeDocument/2006/relationships/image" Target="../media/image89.png"/><Relationship Id="rId23" Type="http://schemas.openxmlformats.org/officeDocument/2006/relationships/image" Target="../media/image97.png"/><Relationship Id="rId28" Type="http://schemas.openxmlformats.org/officeDocument/2006/relationships/image" Target="../media/image102.png"/><Relationship Id="rId10" Type="http://schemas.openxmlformats.org/officeDocument/2006/relationships/image" Target="../media/image85.png"/><Relationship Id="rId19" Type="http://schemas.openxmlformats.org/officeDocument/2006/relationships/image" Target="../media/image93.png"/><Relationship Id="rId31" Type="http://schemas.openxmlformats.org/officeDocument/2006/relationships/image" Target="../media/image104.png"/><Relationship Id="rId4" Type="http://schemas.openxmlformats.org/officeDocument/2006/relationships/image" Target="../media/image80.png"/><Relationship Id="rId9" Type="http://schemas.openxmlformats.org/officeDocument/2006/relationships/image" Target="../media/image84.jpeg"/><Relationship Id="rId14" Type="http://schemas.microsoft.com/office/2007/relationships/hdphoto" Target="../media/hdphoto2.wdp"/><Relationship Id="rId22" Type="http://schemas.openxmlformats.org/officeDocument/2006/relationships/image" Target="../media/image96.png"/><Relationship Id="rId27" Type="http://schemas.openxmlformats.org/officeDocument/2006/relationships/image" Target="../media/image101.svg"/><Relationship Id="rId30" Type="http://schemas.openxmlformats.org/officeDocument/2006/relationships/image" Target="../media/image1.png"/><Relationship Id="rId8" Type="http://schemas.openxmlformats.org/officeDocument/2006/relationships/image" Target="../media/image8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BB3C0D-D001-CE40-9D4B-1EB94EC6A8EA}"/>
              </a:ext>
            </a:extLst>
          </p:cNvPr>
          <p:cNvSpPr>
            <a:spLocks noGrp="1"/>
          </p:cNvSpPr>
          <p:nvPr>
            <p:ph type="ctrTitle"/>
          </p:nvPr>
        </p:nvSpPr>
        <p:spPr>
          <a:xfrm>
            <a:off x="1524000" y="2931827"/>
            <a:ext cx="9144000" cy="2387600"/>
          </a:xfrm>
        </p:spPr>
        <p:txBody>
          <a:bodyPr/>
          <a:lstStyle/>
          <a:p>
            <a:r>
              <a:rPr lang="en-US">
                <a:latin typeface="Verdana" panose="020B0604030504040204" pitchFamily="34" charset="0"/>
                <a:ea typeface="Verdana" panose="020B0604030504040204" pitchFamily="34" charset="0"/>
                <a:cs typeface="Verdana" panose="020B0604030504040204" pitchFamily="34" charset="0"/>
              </a:rPr>
              <a:t>Team AI Octopi</a:t>
            </a:r>
          </a:p>
        </p:txBody>
      </p:sp>
      <p:pic>
        <p:nvPicPr>
          <p:cNvPr id="16" name="Picture 15" descr="Shape&#10;&#10;Description automatically generated with medium confidence">
            <a:extLst>
              <a:ext uri="{FF2B5EF4-FFF2-40B4-BE49-F238E27FC236}">
                <a16:creationId xmlns:a16="http://schemas.microsoft.com/office/drawing/2014/main" id="{F48BEB90-93FE-B648-818C-79703585CE91}"/>
              </a:ext>
            </a:extLst>
          </p:cNvPr>
          <p:cNvPicPr>
            <a:picLocks noChangeAspect="1"/>
          </p:cNvPicPr>
          <p:nvPr/>
        </p:nvPicPr>
        <p:blipFill>
          <a:blip r:embed="rId3"/>
          <a:stretch>
            <a:fillRect/>
          </a:stretch>
        </p:blipFill>
        <p:spPr>
          <a:xfrm>
            <a:off x="3076649" y="1236544"/>
            <a:ext cx="6038702" cy="3048571"/>
          </a:xfrm>
          <a:prstGeom prst="rect">
            <a:avLst/>
          </a:prstGeom>
        </p:spPr>
      </p:pic>
    </p:spTree>
    <p:extLst>
      <p:ext uri="{BB962C8B-B14F-4D97-AF65-F5344CB8AC3E}">
        <p14:creationId xmlns:p14="http://schemas.microsoft.com/office/powerpoint/2010/main" val="15590483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4"/>
          <p:cNvSpPr/>
          <p:nvPr/>
        </p:nvSpPr>
        <p:spPr>
          <a:xfrm rot="5400000" flipV="1">
            <a:off x="403966" y="-402772"/>
            <a:ext cx="6858000" cy="7663543"/>
          </a:xfrm>
          <a:custGeom>
            <a:avLst/>
            <a:gdLst>
              <a:gd name="connsiteX0" fmla="*/ 0 w 12192000"/>
              <a:gd name="connsiteY0" fmla="*/ 0 h 3429000"/>
              <a:gd name="connsiteX1" fmla="*/ 12192000 w 12192000"/>
              <a:gd name="connsiteY1" fmla="*/ 0 h 3429000"/>
              <a:gd name="connsiteX2" fmla="*/ 12192000 w 12192000"/>
              <a:gd name="connsiteY2" fmla="*/ 3429000 h 3429000"/>
              <a:gd name="connsiteX3" fmla="*/ 0 w 12192000"/>
              <a:gd name="connsiteY3" fmla="*/ 3429000 h 3429000"/>
              <a:gd name="connsiteX4" fmla="*/ 0 w 12192000"/>
              <a:gd name="connsiteY4" fmla="*/ 0 h 3429000"/>
              <a:gd name="connsiteX0" fmla="*/ 0 w 12202633"/>
              <a:gd name="connsiteY0" fmla="*/ 0 h 6225363"/>
              <a:gd name="connsiteX1" fmla="*/ 12192000 w 12202633"/>
              <a:gd name="connsiteY1" fmla="*/ 0 h 6225363"/>
              <a:gd name="connsiteX2" fmla="*/ 12202633 w 12202633"/>
              <a:gd name="connsiteY2" fmla="*/ 6225363 h 6225363"/>
              <a:gd name="connsiteX3" fmla="*/ 0 w 12202633"/>
              <a:gd name="connsiteY3" fmla="*/ 3429000 h 6225363"/>
              <a:gd name="connsiteX4" fmla="*/ 0 w 12202633"/>
              <a:gd name="connsiteY4" fmla="*/ 0 h 6225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02633" h="6225363">
                <a:moveTo>
                  <a:pt x="0" y="0"/>
                </a:moveTo>
                <a:lnTo>
                  <a:pt x="12192000" y="0"/>
                </a:lnTo>
                <a:cubicBezTo>
                  <a:pt x="12195544" y="2075121"/>
                  <a:pt x="12199089" y="4150242"/>
                  <a:pt x="12202633" y="6225363"/>
                </a:cubicBezTo>
                <a:lnTo>
                  <a:pt x="0" y="3429000"/>
                </a:lnTo>
                <a:lnTo>
                  <a:pt x="0" y="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8" name="Elbow Connector 37"/>
          <p:cNvCxnSpPr>
            <a:stCxn id="25" idx="3"/>
          </p:cNvCxnSpPr>
          <p:nvPr/>
        </p:nvCxnSpPr>
        <p:spPr>
          <a:xfrm>
            <a:off x="11895172" y="2644299"/>
            <a:ext cx="3169704" cy="1571600"/>
          </a:xfrm>
          <a:prstGeom prst="bentConnector3">
            <a:avLst>
              <a:gd name="adj1" fmla="val 13253"/>
            </a:avLst>
          </a:prstGeom>
          <a:ln w="19050">
            <a:solidFill>
              <a:schemeClr val="bg1"/>
            </a:solidFill>
            <a:prstDash val="dash"/>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8654EE4F-6C05-1149-9CA3-CC5BC74280A1}"/>
              </a:ext>
            </a:extLst>
          </p:cNvPr>
          <p:cNvGrpSpPr/>
          <p:nvPr/>
        </p:nvGrpSpPr>
        <p:grpSpPr>
          <a:xfrm>
            <a:off x="3733020" y="1616985"/>
            <a:ext cx="4886566" cy="4260474"/>
            <a:chOff x="652341" y="1624999"/>
            <a:chExt cx="4886566" cy="4260474"/>
          </a:xfrm>
        </p:grpSpPr>
        <p:grpSp>
          <p:nvGrpSpPr>
            <p:cNvPr id="39" name="Group 38"/>
            <p:cNvGrpSpPr/>
            <p:nvPr/>
          </p:nvGrpSpPr>
          <p:grpSpPr>
            <a:xfrm>
              <a:off x="652341" y="1624999"/>
              <a:ext cx="4886566" cy="4260474"/>
              <a:chOff x="1174933" y="1520545"/>
              <a:chExt cx="5460785" cy="4761121"/>
            </a:xfrm>
          </p:grpSpPr>
          <p:pic>
            <p:nvPicPr>
              <p:cNvPr id="40" name="Picture 3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74933" y="1520545"/>
                <a:ext cx="5460785" cy="4761121"/>
              </a:xfrm>
              <a:prstGeom prst="rect">
                <a:avLst/>
              </a:prstGeom>
            </p:spPr>
          </p:pic>
          <p:sp>
            <p:nvSpPr>
              <p:cNvPr id="46" name="Rectangle 45"/>
              <p:cNvSpPr/>
              <p:nvPr/>
            </p:nvSpPr>
            <p:spPr>
              <a:xfrm>
                <a:off x="1408032" y="1793907"/>
                <a:ext cx="4987637" cy="2849779"/>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grpSp>
        <p:pic>
          <p:nvPicPr>
            <p:cNvPr id="24" name="Picture 2">
              <a:extLst>
                <a:ext uri="{FF2B5EF4-FFF2-40B4-BE49-F238E27FC236}">
                  <a16:creationId xmlns:a16="http://schemas.microsoft.com/office/drawing/2014/main" id="{3DB0D95E-4F7B-2647-8708-E352C79B93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5553" y="1942803"/>
              <a:ext cx="4428097" cy="2403742"/>
            </a:xfrm>
            <a:prstGeom prst="rect">
              <a:avLst/>
            </a:prstGeom>
            <a:noFill/>
            <a:extLst>
              <a:ext uri="{909E8E84-426E-40DD-AFC4-6F175D3DCCD1}">
                <a14:hiddenFill xmlns:a14="http://schemas.microsoft.com/office/drawing/2010/main">
                  <a:solidFill>
                    <a:srgbClr val="FFFFFF"/>
                  </a:solidFill>
                </a14:hiddenFill>
              </a:ext>
            </a:extLst>
          </p:spPr>
        </p:pic>
      </p:grpSp>
      <p:pic>
        <p:nvPicPr>
          <p:cNvPr id="25" name="Picture 24" descr="Shape&#10;&#10;Description automatically generated with medium confidence">
            <a:extLst>
              <a:ext uri="{FF2B5EF4-FFF2-40B4-BE49-F238E27FC236}">
                <a16:creationId xmlns:a16="http://schemas.microsoft.com/office/drawing/2014/main" id="{CAB094BC-07B0-3145-90BD-D6117CB8DB5B}"/>
              </a:ext>
            </a:extLst>
          </p:cNvPr>
          <p:cNvPicPr>
            <a:picLocks noChangeAspect="1"/>
          </p:cNvPicPr>
          <p:nvPr/>
        </p:nvPicPr>
        <p:blipFill>
          <a:blip r:embed="rId4"/>
          <a:stretch>
            <a:fillRect/>
          </a:stretch>
        </p:blipFill>
        <p:spPr>
          <a:xfrm>
            <a:off x="10703998" y="5983855"/>
            <a:ext cx="1299603" cy="656090"/>
          </a:xfrm>
          <a:prstGeom prst="rect">
            <a:avLst/>
          </a:prstGeom>
        </p:spPr>
      </p:pic>
      <p:sp>
        <p:nvSpPr>
          <p:cNvPr id="33" name="Title 1">
            <a:extLst>
              <a:ext uri="{FF2B5EF4-FFF2-40B4-BE49-F238E27FC236}">
                <a16:creationId xmlns:a16="http://schemas.microsoft.com/office/drawing/2014/main" id="{37CD81D9-E4D7-BE47-9FE6-71AA0BBCBD59}"/>
              </a:ext>
            </a:extLst>
          </p:cNvPr>
          <p:cNvSpPr txBox="1">
            <a:spLocks/>
          </p:cNvSpPr>
          <p:nvPr/>
        </p:nvSpPr>
        <p:spPr>
          <a:xfrm>
            <a:off x="754492" y="319378"/>
            <a:ext cx="10747428" cy="886732"/>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r>
              <a:rPr lang="en-CA" altLang="zh-CN" sz="3000" dirty="0">
                <a:latin typeface="Verdana" panose="020B0604030504040204" pitchFamily="34" charset="0"/>
                <a:ea typeface="Verdana" panose="020B0604030504040204" pitchFamily="34" charset="0"/>
                <a:cs typeface="Verdana" panose="020B0604030504040204" pitchFamily="34" charset="0"/>
              </a:rPr>
              <a:t>AI Octopi “Best Path” Recommendation In Action </a:t>
            </a:r>
            <a:endParaRPr lang="en-MY" sz="3000"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19677051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Oval 71">
            <a:extLst>
              <a:ext uri="{FF2B5EF4-FFF2-40B4-BE49-F238E27FC236}">
                <a16:creationId xmlns:a16="http://schemas.microsoft.com/office/drawing/2014/main" id="{E819FB38-81A6-8F46-B915-70B73C2C9C17}"/>
              </a:ext>
            </a:extLst>
          </p:cNvPr>
          <p:cNvSpPr/>
          <p:nvPr/>
        </p:nvSpPr>
        <p:spPr>
          <a:xfrm>
            <a:off x="7623160" y="3764877"/>
            <a:ext cx="1576923" cy="1576923"/>
          </a:xfrm>
          <a:prstGeom prst="ellipse">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atin typeface="Verdana" panose="020B0604030504040204" pitchFamily="34" charset="0"/>
              <a:ea typeface="Verdana" panose="020B0604030504040204" pitchFamily="34" charset="0"/>
              <a:cs typeface="Verdana" panose="020B0604030504040204" pitchFamily="34" charset="0"/>
            </a:endParaRPr>
          </a:p>
        </p:txBody>
      </p:sp>
      <p:sp>
        <p:nvSpPr>
          <p:cNvPr id="2" name="Title 1"/>
          <p:cNvSpPr>
            <a:spLocks noGrp="1"/>
          </p:cNvSpPr>
          <p:nvPr>
            <p:ph type="title"/>
          </p:nvPr>
        </p:nvSpPr>
        <p:spPr/>
        <p:txBody>
          <a:bodyPr>
            <a:normAutofit/>
          </a:bodyPr>
          <a:lstStyle/>
          <a:p>
            <a:pPr algn="l"/>
            <a:r>
              <a:rPr lang="en-MY" sz="2400">
                <a:latin typeface="Verdana" panose="020B0604030504040204" pitchFamily="34" charset="0"/>
                <a:ea typeface="Verdana" panose="020B0604030504040204" pitchFamily="34" charset="0"/>
                <a:cs typeface="Verdana" panose="020B0604030504040204" pitchFamily="34" charset="0"/>
              </a:rPr>
              <a:t>AI Octopi Team Members </a:t>
            </a:r>
          </a:p>
        </p:txBody>
      </p:sp>
      <p:sp>
        <p:nvSpPr>
          <p:cNvPr id="8" name="Textfeld 38"/>
          <p:cNvSpPr txBox="1"/>
          <p:nvPr/>
        </p:nvSpPr>
        <p:spPr>
          <a:xfrm>
            <a:off x="167725" y="2865348"/>
            <a:ext cx="2386003" cy="769441"/>
          </a:xfrm>
          <a:prstGeom prst="rect">
            <a:avLst/>
          </a:prstGeom>
        </p:spPr>
        <p:txBody>
          <a:bodyPr vert="horz" wrap="square" rtlCol="0">
            <a:spAutoFit/>
          </a:bodyPr>
          <a:lstStyle/>
          <a:p>
            <a:pPr algn="ctr"/>
            <a:r>
              <a:rPr lang="en-US" sz="2000" kern="900">
                <a:latin typeface="Verdana" panose="020B0604030504040204" pitchFamily="34" charset="0"/>
                <a:ea typeface="Verdana" panose="020B0604030504040204" pitchFamily="34" charset="0"/>
                <a:cs typeface="Verdana" panose="020B0604030504040204" pitchFamily="34" charset="0"/>
              </a:rPr>
              <a:t>Abdullah Asif</a:t>
            </a:r>
            <a:endParaRPr lang="en-US" sz="1200" kern="900">
              <a:latin typeface="Verdana" panose="020B0604030504040204" pitchFamily="34" charset="0"/>
              <a:ea typeface="Verdana" panose="020B0604030504040204" pitchFamily="34" charset="0"/>
              <a:cs typeface="Verdana" panose="020B0604030504040204" pitchFamily="34" charset="0"/>
            </a:endParaRPr>
          </a:p>
          <a:p>
            <a:pPr lvl="0" algn="ctr">
              <a:defRPr sz="1800"/>
            </a:pPr>
            <a:r>
              <a:rPr lang="en-MY" sz="1200">
                <a:latin typeface="Verdana" panose="020B0604030504040204" pitchFamily="34" charset="0"/>
                <a:ea typeface="Verdana" panose="020B0604030504040204" pitchFamily="34" charset="0"/>
                <a:cs typeface="Verdana" panose="020B0604030504040204" pitchFamily="34" charset="0"/>
              </a:rPr>
              <a:t>Front-End – UI/UX</a:t>
            </a:r>
          </a:p>
          <a:p>
            <a:pPr lvl="0" algn="ctr">
              <a:defRPr sz="1800"/>
            </a:pPr>
            <a:r>
              <a:rPr lang="en-MY" sz="1200">
                <a:latin typeface="Verdana" panose="020B0604030504040204" pitchFamily="34" charset="0"/>
                <a:ea typeface="Verdana" panose="020B0604030504040204" pitchFamily="34" charset="0"/>
                <a:cs typeface="Verdana" panose="020B0604030504040204" pitchFamily="34" charset="0"/>
                <a:sym typeface="Rajdhani"/>
              </a:rPr>
              <a:t>Student</a:t>
            </a:r>
          </a:p>
        </p:txBody>
      </p:sp>
      <p:sp>
        <p:nvSpPr>
          <p:cNvPr id="7" name="Oval 6"/>
          <p:cNvSpPr/>
          <p:nvPr/>
        </p:nvSpPr>
        <p:spPr>
          <a:xfrm>
            <a:off x="586099" y="1181594"/>
            <a:ext cx="1576923" cy="1576923"/>
          </a:xfrm>
          <a:prstGeom prst="ellipse">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atin typeface="Verdana" panose="020B0604030504040204" pitchFamily="34" charset="0"/>
              <a:ea typeface="Verdana" panose="020B0604030504040204" pitchFamily="34" charset="0"/>
              <a:cs typeface="Verdana" panose="020B0604030504040204" pitchFamily="34" charset="0"/>
            </a:endParaRPr>
          </a:p>
        </p:txBody>
      </p:sp>
      <p:sp>
        <p:nvSpPr>
          <p:cNvPr id="4" name="Oval 3"/>
          <p:cNvSpPr/>
          <p:nvPr/>
        </p:nvSpPr>
        <p:spPr>
          <a:xfrm>
            <a:off x="2941865" y="1174765"/>
            <a:ext cx="1576923" cy="1576923"/>
          </a:xfrm>
          <a:prstGeom prst="ellipse">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atin typeface="Verdana" panose="020B0604030504040204" pitchFamily="34" charset="0"/>
              <a:ea typeface="Verdana" panose="020B0604030504040204" pitchFamily="34" charset="0"/>
              <a:cs typeface="Verdana" panose="020B0604030504040204" pitchFamily="34" charset="0"/>
            </a:endParaRPr>
          </a:p>
        </p:txBody>
      </p:sp>
      <p:sp>
        <p:nvSpPr>
          <p:cNvPr id="5" name="Oval 4"/>
          <p:cNvSpPr/>
          <p:nvPr/>
        </p:nvSpPr>
        <p:spPr>
          <a:xfrm>
            <a:off x="5297631" y="1175578"/>
            <a:ext cx="1576923" cy="1576923"/>
          </a:xfrm>
          <a:prstGeom prst="ellipse">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atin typeface="Verdana" panose="020B0604030504040204" pitchFamily="34" charset="0"/>
              <a:ea typeface="Verdana" panose="020B0604030504040204" pitchFamily="34" charset="0"/>
              <a:cs typeface="Verdana" panose="020B0604030504040204" pitchFamily="34" charset="0"/>
            </a:endParaRPr>
          </a:p>
        </p:txBody>
      </p:sp>
      <p:sp>
        <p:nvSpPr>
          <p:cNvPr id="6" name="Oval 5"/>
          <p:cNvSpPr/>
          <p:nvPr/>
        </p:nvSpPr>
        <p:spPr>
          <a:xfrm>
            <a:off x="7653397" y="1174764"/>
            <a:ext cx="1576923" cy="1576923"/>
          </a:xfrm>
          <a:prstGeom prst="ellipse">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atin typeface="Verdana" panose="020B0604030504040204" pitchFamily="34" charset="0"/>
              <a:ea typeface="Verdana" panose="020B0604030504040204" pitchFamily="34" charset="0"/>
              <a:cs typeface="Verdana" panose="020B0604030504040204" pitchFamily="34" charset="0"/>
            </a:endParaRPr>
          </a:p>
        </p:txBody>
      </p:sp>
      <p:sp>
        <p:nvSpPr>
          <p:cNvPr id="55" name="Oval 54">
            <a:extLst>
              <a:ext uri="{FF2B5EF4-FFF2-40B4-BE49-F238E27FC236}">
                <a16:creationId xmlns:a16="http://schemas.microsoft.com/office/drawing/2014/main" id="{1E0B8C2E-A9C2-8146-92DC-897605C08DAD}"/>
              </a:ext>
            </a:extLst>
          </p:cNvPr>
          <p:cNvSpPr/>
          <p:nvPr/>
        </p:nvSpPr>
        <p:spPr>
          <a:xfrm>
            <a:off x="10009163" y="1174764"/>
            <a:ext cx="1576923" cy="1576923"/>
          </a:xfrm>
          <a:prstGeom prst="ellipse">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atin typeface="Verdana" panose="020B0604030504040204" pitchFamily="34" charset="0"/>
              <a:ea typeface="Verdana" panose="020B0604030504040204" pitchFamily="34" charset="0"/>
              <a:cs typeface="Verdana" panose="020B0604030504040204" pitchFamily="34" charset="0"/>
            </a:endParaRPr>
          </a:p>
        </p:txBody>
      </p:sp>
      <p:sp>
        <p:nvSpPr>
          <p:cNvPr id="57" name="Textfeld 38">
            <a:extLst>
              <a:ext uri="{FF2B5EF4-FFF2-40B4-BE49-F238E27FC236}">
                <a16:creationId xmlns:a16="http://schemas.microsoft.com/office/drawing/2014/main" id="{0DD46A43-53C0-2048-A7D2-B6CC97F6D123}"/>
              </a:ext>
            </a:extLst>
          </p:cNvPr>
          <p:cNvSpPr txBox="1"/>
          <p:nvPr/>
        </p:nvSpPr>
        <p:spPr>
          <a:xfrm>
            <a:off x="2537325" y="2865348"/>
            <a:ext cx="2386003" cy="769441"/>
          </a:xfrm>
          <a:prstGeom prst="rect">
            <a:avLst/>
          </a:prstGeom>
        </p:spPr>
        <p:txBody>
          <a:bodyPr vert="horz" wrap="square" rtlCol="0">
            <a:spAutoFit/>
          </a:bodyPr>
          <a:lstStyle/>
          <a:p>
            <a:pPr algn="ctr"/>
            <a:r>
              <a:rPr lang="en-US" sz="2000" kern="900">
                <a:latin typeface="Verdana" panose="020B0604030504040204" pitchFamily="34" charset="0"/>
                <a:ea typeface="Verdana" panose="020B0604030504040204" pitchFamily="34" charset="0"/>
                <a:cs typeface="Verdana" panose="020B0604030504040204" pitchFamily="34" charset="0"/>
              </a:rPr>
              <a:t>Olivia Boucher</a:t>
            </a:r>
            <a:endParaRPr lang="en-US" sz="1200" kern="900">
              <a:latin typeface="Verdana" panose="020B0604030504040204" pitchFamily="34" charset="0"/>
              <a:ea typeface="Verdana" panose="020B0604030504040204" pitchFamily="34" charset="0"/>
              <a:cs typeface="Verdana" panose="020B0604030504040204" pitchFamily="34" charset="0"/>
            </a:endParaRPr>
          </a:p>
          <a:p>
            <a:pPr lvl="0" algn="ctr">
              <a:defRPr sz="1800"/>
            </a:pPr>
            <a:r>
              <a:rPr lang="en-MY" sz="1200">
                <a:latin typeface="Verdana" panose="020B0604030504040204" pitchFamily="34" charset="0"/>
                <a:ea typeface="Verdana" panose="020B0604030504040204" pitchFamily="34" charset="0"/>
                <a:cs typeface="Verdana" panose="020B0604030504040204" pitchFamily="34" charset="0"/>
              </a:rPr>
              <a:t>Team Lead</a:t>
            </a:r>
          </a:p>
          <a:p>
            <a:pPr algn="ctr">
              <a:defRPr sz="1800"/>
            </a:pPr>
            <a:r>
              <a:rPr lang="en-MY" sz="1200">
                <a:latin typeface="Verdana" panose="020B0604030504040204" pitchFamily="34" charset="0"/>
                <a:ea typeface="Verdana" panose="020B0604030504040204" pitchFamily="34" charset="0"/>
                <a:cs typeface="Verdana" panose="020B0604030504040204" pitchFamily="34" charset="0"/>
                <a:sym typeface="Rajdhani"/>
              </a:rPr>
              <a:t>Student</a:t>
            </a:r>
          </a:p>
        </p:txBody>
      </p:sp>
      <p:sp>
        <p:nvSpPr>
          <p:cNvPr id="58" name="Textfeld 38">
            <a:extLst>
              <a:ext uri="{FF2B5EF4-FFF2-40B4-BE49-F238E27FC236}">
                <a16:creationId xmlns:a16="http://schemas.microsoft.com/office/drawing/2014/main" id="{510BCC5A-72AC-AD45-ABE1-B9A6E7EAA0DC}"/>
              </a:ext>
            </a:extLst>
          </p:cNvPr>
          <p:cNvSpPr txBox="1"/>
          <p:nvPr/>
        </p:nvSpPr>
        <p:spPr>
          <a:xfrm>
            <a:off x="4893091" y="2865348"/>
            <a:ext cx="2386003" cy="769441"/>
          </a:xfrm>
          <a:prstGeom prst="rect">
            <a:avLst/>
          </a:prstGeom>
        </p:spPr>
        <p:txBody>
          <a:bodyPr vert="horz" wrap="square" rtlCol="0">
            <a:spAutoFit/>
          </a:bodyPr>
          <a:lstStyle/>
          <a:p>
            <a:pPr algn="ctr"/>
            <a:r>
              <a:rPr lang="en-US" sz="2000" kern="900">
                <a:latin typeface="Verdana" panose="020B0604030504040204" pitchFamily="34" charset="0"/>
                <a:ea typeface="Verdana" panose="020B0604030504040204" pitchFamily="34" charset="0"/>
                <a:cs typeface="Verdana" panose="020B0604030504040204" pitchFamily="34" charset="0"/>
              </a:rPr>
              <a:t>Geoffrey Clark</a:t>
            </a:r>
            <a:endParaRPr lang="en-US" sz="1200" kern="900">
              <a:latin typeface="Verdana" panose="020B0604030504040204" pitchFamily="34" charset="0"/>
              <a:ea typeface="Verdana" panose="020B0604030504040204" pitchFamily="34" charset="0"/>
              <a:cs typeface="Verdana" panose="020B0604030504040204" pitchFamily="34" charset="0"/>
            </a:endParaRPr>
          </a:p>
          <a:p>
            <a:pPr lvl="0" algn="ctr">
              <a:defRPr sz="1800"/>
            </a:pPr>
            <a:r>
              <a:rPr lang="en-MY" sz="1200">
                <a:latin typeface="Verdana" panose="020B0604030504040204" pitchFamily="34" charset="0"/>
                <a:ea typeface="Verdana" panose="020B0604030504040204" pitchFamily="34" charset="0"/>
                <a:cs typeface="Verdana" panose="020B0604030504040204" pitchFamily="34" charset="0"/>
                <a:sym typeface="Rajdhani"/>
              </a:rPr>
              <a:t>Back-End – ML</a:t>
            </a:r>
          </a:p>
          <a:p>
            <a:pPr lvl="0" algn="ctr">
              <a:defRPr sz="1800"/>
            </a:pPr>
            <a:r>
              <a:rPr lang="en-MY" sz="1200">
                <a:latin typeface="Verdana" panose="020B0604030504040204" pitchFamily="34" charset="0"/>
                <a:ea typeface="Verdana" panose="020B0604030504040204" pitchFamily="34" charset="0"/>
                <a:cs typeface="Verdana" panose="020B0604030504040204" pitchFamily="34" charset="0"/>
                <a:sym typeface="Rajdhani"/>
              </a:rPr>
              <a:t>Deloitte Team Member</a:t>
            </a:r>
          </a:p>
        </p:txBody>
      </p:sp>
      <p:sp>
        <p:nvSpPr>
          <p:cNvPr id="59" name="Textfeld 38">
            <a:extLst>
              <a:ext uri="{FF2B5EF4-FFF2-40B4-BE49-F238E27FC236}">
                <a16:creationId xmlns:a16="http://schemas.microsoft.com/office/drawing/2014/main" id="{E9360507-9AC9-F548-AED9-0B553E8C6A8D}"/>
              </a:ext>
            </a:extLst>
          </p:cNvPr>
          <p:cNvSpPr txBox="1"/>
          <p:nvPr/>
        </p:nvSpPr>
        <p:spPr>
          <a:xfrm>
            <a:off x="7248857" y="2865348"/>
            <a:ext cx="2386003" cy="769441"/>
          </a:xfrm>
          <a:prstGeom prst="rect">
            <a:avLst/>
          </a:prstGeom>
        </p:spPr>
        <p:txBody>
          <a:bodyPr vert="horz" wrap="square" rtlCol="0">
            <a:spAutoFit/>
          </a:bodyPr>
          <a:lstStyle/>
          <a:p>
            <a:pPr algn="ctr"/>
            <a:r>
              <a:rPr lang="en-US" sz="2000" kern="900">
                <a:latin typeface="Verdana" panose="020B0604030504040204" pitchFamily="34" charset="0"/>
                <a:ea typeface="Verdana" panose="020B0604030504040204" pitchFamily="34" charset="0"/>
                <a:cs typeface="Verdana" panose="020B0604030504040204" pitchFamily="34" charset="0"/>
              </a:rPr>
              <a:t>Hardik </a:t>
            </a:r>
            <a:r>
              <a:rPr lang="en-US" sz="2000" kern="900" err="1">
                <a:latin typeface="Verdana" panose="020B0604030504040204" pitchFamily="34" charset="0"/>
                <a:ea typeface="Verdana" panose="020B0604030504040204" pitchFamily="34" charset="0"/>
                <a:cs typeface="Verdana" panose="020B0604030504040204" pitchFamily="34" charset="0"/>
              </a:rPr>
              <a:t>Galiawala</a:t>
            </a:r>
            <a:endParaRPr lang="en-US" sz="1200" kern="900">
              <a:latin typeface="Verdana" panose="020B0604030504040204" pitchFamily="34" charset="0"/>
              <a:ea typeface="Verdana" panose="020B0604030504040204" pitchFamily="34" charset="0"/>
              <a:cs typeface="Verdana" panose="020B0604030504040204" pitchFamily="34" charset="0"/>
            </a:endParaRPr>
          </a:p>
          <a:p>
            <a:pPr lvl="0" algn="ctr">
              <a:defRPr sz="1800"/>
            </a:pPr>
            <a:r>
              <a:rPr lang="en-MY" sz="1200">
                <a:latin typeface="Verdana" panose="020B0604030504040204" pitchFamily="34" charset="0"/>
                <a:ea typeface="Verdana" panose="020B0604030504040204" pitchFamily="34" charset="0"/>
                <a:cs typeface="Verdana" panose="020B0604030504040204" pitchFamily="34" charset="0"/>
                <a:sym typeface="Rajdhani"/>
              </a:rPr>
              <a:t>Back-End – ML</a:t>
            </a:r>
          </a:p>
          <a:p>
            <a:pPr algn="ctr">
              <a:defRPr sz="1800"/>
            </a:pPr>
            <a:r>
              <a:rPr lang="en-MY" sz="1200">
                <a:latin typeface="Verdana" panose="020B0604030504040204" pitchFamily="34" charset="0"/>
                <a:ea typeface="Verdana" panose="020B0604030504040204" pitchFamily="34" charset="0"/>
                <a:cs typeface="Verdana" panose="020B0604030504040204" pitchFamily="34" charset="0"/>
                <a:sym typeface="Rajdhani"/>
              </a:rPr>
              <a:t>Deloitte Team Member</a:t>
            </a:r>
          </a:p>
        </p:txBody>
      </p:sp>
      <p:sp>
        <p:nvSpPr>
          <p:cNvPr id="60" name="Textfeld 38">
            <a:extLst>
              <a:ext uri="{FF2B5EF4-FFF2-40B4-BE49-F238E27FC236}">
                <a16:creationId xmlns:a16="http://schemas.microsoft.com/office/drawing/2014/main" id="{9B9A388B-9B36-1345-B4DD-DD182288B2AC}"/>
              </a:ext>
            </a:extLst>
          </p:cNvPr>
          <p:cNvSpPr txBox="1"/>
          <p:nvPr/>
        </p:nvSpPr>
        <p:spPr>
          <a:xfrm>
            <a:off x="9604623" y="2865348"/>
            <a:ext cx="2386003" cy="769441"/>
          </a:xfrm>
          <a:prstGeom prst="rect">
            <a:avLst/>
          </a:prstGeom>
        </p:spPr>
        <p:txBody>
          <a:bodyPr vert="horz" wrap="square" rtlCol="0">
            <a:spAutoFit/>
          </a:bodyPr>
          <a:lstStyle/>
          <a:p>
            <a:pPr algn="ctr"/>
            <a:r>
              <a:rPr lang="en-US" sz="2000" kern="900">
                <a:latin typeface="Verdana" panose="020B0604030504040204" pitchFamily="34" charset="0"/>
                <a:ea typeface="Verdana" panose="020B0604030504040204" pitchFamily="34" charset="0"/>
                <a:cs typeface="Verdana" panose="020B0604030504040204" pitchFamily="34" charset="0"/>
              </a:rPr>
              <a:t>Matt Hughson</a:t>
            </a:r>
            <a:endParaRPr lang="en-US" sz="1200" kern="900">
              <a:latin typeface="Verdana" panose="020B0604030504040204" pitchFamily="34" charset="0"/>
              <a:ea typeface="Verdana" panose="020B0604030504040204" pitchFamily="34" charset="0"/>
              <a:cs typeface="Verdana" panose="020B0604030504040204" pitchFamily="34" charset="0"/>
            </a:endParaRPr>
          </a:p>
          <a:p>
            <a:pPr lvl="0" algn="ctr">
              <a:defRPr sz="1800"/>
            </a:pPr>
            <a:r>
              <a:rPr lang="en-MY" sz="1200">
                <a:latin typeface="Verdana" panose="020B0604030504040204" pitchFamily="34" charset="0"/>
                <a:ea typeface="Verdana" panose="020B0604030504040204" pitchFamily="34" charset="0"/>
                <a:cs typeface="Verdana" panose="020B0604030504040204" pitchFamily="34" charset="0"/>
              </a:rPr>
              <a:t>Full Stack – Web Developer</a:t>
            </a:r>
          </a:p>
          <a:p>
            <a:pPr algn="ctr">
              <a:defRPr sz="1800"/>
            </a:pPr>
            <a:r>
              <a:rPr lang="en-MY" sz="1200">
                <a:latin typeface="Verdana" panose="020B0604030504040204" pitchFamily="34" charset="0"/>
                <a:ea typeface="Verdana" panose="020B0604030504040204" pitchFamily="34" charset="0"/>
                <a:cs typeface="Verdana" panose="020B0604030504040204" pitchFamily="34" charset="0"/>
                <a:sym typeface="Rajdhani"/>
              </a:rPr>
              <a:t>Deloitte Team Member</a:t>
            </a:r>
          </a:p>
        </p:txBody>
      </p:sp>
      <p:sp>
        <p:nvSpPr>
          <p:cNvPr id="61" name="Textfeld 38">
            <a:extLst>
              <a:ext uri="{FF2B5EF4-FFF2-40B4-BE49-F238E27FC236}">
                <a16:creationId xmlns:a16="http://schemas.microsoft.com/office/drawing/2014/main" id="{DEBA2BD2-4D77-0746-B2EB-B70F55888F7B}"/>
              </a:ext>
            </a:extLst>
          </p:cNvPr>
          <p:cNvSpPr txBox="1"/>
          <p:nvPr/>
        </p:nvSpPr>
        <p:spPr>
          <a:xfrm>
            <a:off x="151322" y="5458496"/>
            <a:ext cx="2386003" cy="769441"/>
          </a:xfrm>
          <a:prstGeom prst="rect">
            <a:avLst/>
          </a:prstGeom>
        </p:spPr>
        <p:txBody>
          <a:bodyPr vert="horz" wrap="square" rtlCol="0">
            <a:spAutoFit/>
          </a:bodyPr>
          <a:lstStyle/>
          <a:p>
            <a:pPr algn="ctr"/>
            <a:r>
              <a:rPr lang="en-US" sz="2000" kern="900">
                <a:latin typeface="Verdana" panose="020B0604030504040204" pitchFamily="34" charset="0"/>
                <a:ea typeface="Verdana" panose="020B0604030504040204" pitchFamily="34" charset="0"/>
                <a:cs typeface="Verdana" panose="020B0604030504040204" pitchFamily="34" charset="0"/>
              </a:rPr>
              <a:t>Jonathan Kovacs</a:t>
            </a:r>
            <a:endParaRPr lang="en-US" sz="1200" kern="900">
              <a:latin typeface="Verdana" panose="020B0604030504040204" pitchFamily="34" charset="0"/>
              <a:ea typeface="Verdana" panose="020B0604030504040204" pitchFamily="34" charset="0"/>
              <a:cs typeface="Verdana" panose="020B0604030504040204" pitchFamily="34" charset="0"/>
            </a:endParaRPr>
          </a:p>
          <a:p>
            <a:pPr lvl="0" algn="ctr">
              <a:defRPr sz="1800"/>
            </a:pPr>
            <a:r>
              <a:rPr lang="en-MY" sz="1200">
                <a:latin typeface="Verdana" panose="020B0604030504040204" pitchFamily="34" charset="0"/>
                <a:ea typeface="Verdana" panose="020B0604030504040204" pitchFamily="34" charset="0"/>
                <a:cs typeface="Verdana" panose="020B0604030504040204" pitchFamily="34" charset="0"/>
              </a:rPr>
              <a:t>Back-End – ML</a:t>
            </a:r>
          </a:p>
          <a:p>
            <a:pPr algn="ctr">
              <a:defRPr sz="1800"/>
            </a:pPr>
            <a:r>
              <a:rPr lang="en-MY" sz="1200">
                <a:latin typeface="Verdana" panose="020B0604030504040204" pitchFamily="34" charset="0"/>
                <a:ea typeface="Verdana" panose="020B0604030504040204" pitchFamily="34" charset="0"/>
                <a:cs typeface="Verdana" panose="020B0604030504040204" pitchFamily="34" charset="0"/>
                <a:sym typeface="Rajdhani"/>
              </a:rPr>
              <a:t>Deloitte Team Member</a:t>
            </a:r>
          </a:p>
        </p:txBody>
      </p:sp>
      <p:sp>
        <p:nvSpPr>
          <p:cNvPr id="63" name="Oval 62">
            <a:extLst>
              <a:ext uri="{FF2B5EF4-FFF2-40B4-BE49-F238E27FC236}">
                <a16:creationId xmlns:a16="http://schemas.microsoft.com/office/drawing/2014/main" id="{6518492E-1BB0-A042-8194-64D441B13D3F}"/>
              </a:ext>
            </a:extLst>
          </p:cNvPr>
          <p:cNvSpPr/>
          <p:nvPr/>
        </p:nvSpPr>
        <p:spPr>
          <a:xfrm>
            <a:off x="555862" y="3771707"/>
            <a:ext cx="1576923" cy="1576923"/>
          </a:xfrm>
          <a:prstGeom prst="ellipse">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atin typeface="Verdana" panose="020B0604030504040204" pitchFamily="34" charset="0"/>
              <a:ea typeface="Verdana" panose="020B0604030504040204" pitchFamily="34" charset="0"/>
              <a:cs typeface="Verdana" panose="020B0604030504040204" pitchFamily="34" charset="0"/>
            </a:endParaRPr>
          </a:p>
        </p:txBody>
      </p:sp>
      <p:sp>
        <p:nvSpPr>
          <p:cNvPr id="66" name="Oval 65">
            <a:extLst>
              <a:ext uri="{FF2B5EF4-FFF2-40B4-BE49-F238E27FC236}">
                <a16:creationId xmlns:a16="http://schemas.microsoft.com/office/drawing/2014/main" id="{F41711BE-A3C4-CA45-9036-0D4C8BFB9BC3}"/>
              </a:ext>
            </a:extLst>
          </p:cNvPr>
          <p:cNvSpPr/>
          <p:nvPr/>
        </p:nvSpPr>
        <p:spPr>
          <a:xfrm>
            <a:off x="2911628" y="3764878"/>
            <a:ext cx="1576923" cy="1576923"/>
          </a:xfrm>
          <a:prstGeom prst="ellipse">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atin typeface="Verdana" panose="020B0604030504040204" pitchFamily="34" charset="0"/>
              <a:ea typeface="Verdana" panose="020B0604030504040204" pitchFamily="34" charset="0"/>
              <a:cs typeface="Verdana" panose="020B0604030504040204" pitchFamily="34" charset="0"/>
            </a:endParaRPr>
          </a:p>
        </p:txBody>
      </p:sp>
      <p:sp>
        <p:nvSpPr>
          <p:cNvPr id="69" name="Oval 68">
            <a:extLst>
              <a:ext uri="{FF2B5EF4-FFF2-40B4-BE49-F238E27FC236}">
                <a16:creationId xmlns:a16="http://schemas.microsoft.com/office/drawing/2014/main" id="{ABF3A5C5-C9BF-CD4B-91D0-48452EFA3583}"/>
              </a:ext>
            </a:extLst>
          </p:cNvPr>
          <p:cNvSpPr/>
          <p:nvPr/>
        </p:nvSpPr>
        <p:spPr>
          <a:xfrm>
            <a:off x="5267394" y="3765691"/>
            <a:ext cx="1576923" cy="1576923"/>
          </a:xfrm>
          <a:prstGeom prst="ellipse">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atin typeface="Verdana" panose="020B0604030504040204" pitchFamily="34" charset="0"/>
              <a:ea typeface="Verdana" panose="020B0604030504040204" pitchFamily="34" charset="0"/>
              <a:cs typeface="Verdana" panose="020B0604030504040204" pitchFamily="34" charset="0"/>
            </a:endParaRPr>
          </a:p>
        </p:txBody>
      </p:sp>
      <p:sp>
        <p:nvSpPr>
          <p:cNvPr id="75" name="Oval 74">
            <a:extLst>
              <a:ext uri="{FF2B5EF4-FFF2-40B4-BE49-F238E27FC236}">
                <a16:creationId xmlns:a16="http://schemas.microsoft.com/office/drawing/2014/main" id="{067199F4-E548-B249-A667-B3C9EE5518A2}"/>
              </a:ext>
            </a:extLst>
          </p:cNvPr>
          <p:cNvSpPr/>
          <p:nvPr/>
        </p:nvSpPr>
        <p:spPr>
          <a:xfrm>
            <a:off x="9978926" y="3764877"/>
            <a:ext cx="1576923" cy="1576923"/>
          </a:xfrm>
          <a:prstGeom prst="ellipse">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atin typeface="Verdana" panose="020B0604030504040204" pitchFamily="34" charset="0"/>
              <a:ea typeface="Verdana" panose="020B0604030504040204" pitchFamily="34" charset="0"/>
              <a:cs typeface="Verdana" panose="020B0604030504040204" pitchFamily="34" charset="0"/>
            </a:endParaRPr>
          </a:p>
        </p:txBody>
      </p:sp>
      <p:sp>
        <p:nvSpPr>
          <p:cNvPr id="77" name="Textfeld 38">
            <a:extLst>
              <a:ext uri="{FF2B5EF4-FFF2-40B4-BE49-F238E27FC236}">
                <a16:creationId xmlns:a16="http://schemas.microsoft.com/office/drawing/2014/main" id="{BCFDF022-5145-824C-9545-12DF0660F0EF}"/>
              </a:ext>
            </a:extLst>
          </p:cNvPr>
          <p:cNvSpPr txBox="1"/>
          <p:nvPr/>
        </p:nvSpPr>
        <p:spPr>
          <a:xfrm>
            <a:off x="2507088" y="5458496"/>
            <a:ext cx="2386003" cy="769441"/>
          </a:xfrm>
          <a:prstGeom prst="rect">
            <a:avLst/>
          </a:prstGeom>
        </p:spPr>
        <p:txBody>
          <a:bodyPr vert="horz" wrap="square" rtlCol="0">
            <a:spAutoFit/>
          </a:bodyPr>
          <a:lstStyle/>
          <a:p>
            <a:pPr algn="ctr"/>
            <a:r>
              <a:rPr lang="en-US" sz="2000" kern="900">
                <a:latin typeface="Verdana" panose="020B0604030504040204" pitchFamily="34" charset="0"/>
                <a:ea typeface="Verdana" panose="020B0604030504040204" pitchFamily="34" charset="0"/>
                <a:cs typeface="Verdana" panose="020B0604030504040204" pitchFamily="34" charset="0"/>
              </a:rPr>
              <a:t>Betty Qin</a:t>
            </a:r>
            <a:endParaRPr lang="en-US" sz="1200" kern="900">
              <a:latin typeface="Verdana" panose="020B0604030504040204" pitchFamily="34" charset="0"/>
              <a:ea typeface="Verdana" panose="020B0604030504040204" pitchFamily="34" charset="0"/>
              <a:cs typeface="Verdana" panose="020B0604030504040204" pitchFamily="34" charset="0"/>
            </a:endParaRPr>
          </a:p>
          <a:p>
            <a:pPr lvl="0" algn="ctr">
              <a:defRPr sz="1800"/>
            </a:pPr>
            <a:r>
              <a:rPr lang="en-MY" sz="1200">
                <a:latin typeface="Verdana" panose="020B0604030504040204" pitchFamily="34" charset="0"/>
                <a:ea typeface="Verdana" panose="020B0604030504040204" pitchFamily="34" charset="0"/>
                <a:cs typeface="Verdana" panose="020B0604030504040204" pitchFamily="34" charset="0"/>
                <a:sym typeface="Rajdhani"/>
              </a:rPr>
              <a:t>Full Stack – Power BI Expert</a:t>
            </a:r>
          </a:p>
          <a:p>
            <a:pPr lvl="0" algn="ctr">
              <a:defRPr sz="1800"/>
            </a:pPr>
            <a:r>
              <a:rPr lang="en-MY" sz="1200">
                <a:latin typeface="Verdana" panose="020B0604030504040204" pitchFamily="34" charset="0"/>
                <a:ea typeface="Verdana" panose="020B0604030504040204" pitchFamily="34" charset="0"/>
                <a:cs typeface="Verdana" panose="020B0604030504040204" pitchFamily="34" charset="0"/>
                <a:sym typeface="Rajdhani"/>
              </a:rPr>
              <a:t>Student</a:t>
            </a:r>
          </a:p>
        </p:txBody>
      </p:sp>
      <p:sp>
        <p:nvSpPr>
          <p:cNvPr id="78" name="Textfeld 38">
            <a:extLst>
              <a:ext uri="{FF2B5EF4-FFF2-40B4-BE49-F238E27FC236}">
                <a16:creationId xmlns:a16="http://schemas.microsoft.com/office/drawing/2014/main" id="{49CCD8CC-1AB8-F549-8286-83EDB29DC19C}"/>
              </a:ext>
            </a:extLst>
          </p:cNvPr>
          <p:cNvSpPr txBox="1"/>
          <p:nvPr/>
        </p:nvSpPr>
        <p:spPr>
          <a:xfrm>
            <a:off x="4862854" y="5458496"/>
            <a:ext cx="2386003" cy="769441"/>
          </a:xfrm>
          <a:prstGeom prst="rect">
            <a:avLst/>
          </a:prstGeom>
        </p:spPr>
        <p:txBody>
          <a:bodyPr vert="horz" wrap="square" rtlCol="0">
            <a:spAutoFit/>
          </a:bodyPr>
          <a:lstStyle/>
          <a:p>
            <a:pPr algn="ctr"/>
            <a:r>
              <a:rPr lang="en-US" sz="2000" kern="900" err="1">
                <a:latin typeface="Verdana" panose="020B0604030504040204" pitchFamily="34" charset="0"/>
                <a:ea typeface="Verdana" panose="020B0604030504040204" pitchFamily="34" charset="0"/>
                <a:cs typeface="Verdana" panose="020B0604030504040204" pitchFamily="34" charset="0"/>
              </a:rPr>
              <a:t>Moustafa</a:t>
            </a:r>
            <a:r>
              <a:rPr lang="en-US" sz="2000" kern="900">
                <a:latin typeface="Verdana" panose="020B0604030504040204" pitchFamily="34" charset="0"/>
                <a:ea typeface="Verdana" panose="020B0604030504040204" pitchFamily="34" charset="0"/>
                <a:cs typeface="Verdana" panose="020B0604030504040204" pitchFamily="34" charset="0"/>
              </a:rPr>
              <a:t> Shaker</a:t>
            </a:r>
            <a:endParaRPr lang="en-US" sz="1200" kern="900">
              <a:latin typeface="Verdana" panose="020B0604030504040204" pitchFamily="34" charset="0"/>
              <a:ea typeface="Verdana" panose="020B0604030504040204" pitchFamily="34" charset="0"/>
              <a:cs typeface="Verdana" panose="020B0604030504040204" pitchFamily="34" charset="0"/>
            </a:endParaRPr>
          </a:p>
          <a:p>
            <a:pPr lvl="0" algn="ctr">
              <a:defRPr sz="1800"/>
            </a:pPr>
            <a:r>
              <a:rPr lang="en-US" altLang="zh-CN" sz="1200">
                <a:latin typeface="Verdana" panose="020B0604030504040204" pitchFamily="34" charset="0"/>
                <a:ea typeface="Verdana" panose="020B0604030504040204" pitchFamily="34" charset="0"/>
                <a:cs typeface="Verdana" panose="020B0604030504040204" pitchFamily="34" charset="0"/>
                <a:sym typeface="Rajdhani"/>
              </a:rPr>
              <a:t>Back-End</a:t>
            </a:r>
            <a:r>
              <a:rPr lang="zh-CN" altLang="en-US" sz="1200">
                <a:latin typeface="Verdana" panose="020B0604030504040204" pitchFamily="34" charset="0"/>
                <a:ea typeface="Verdana" panose="020B0604030504040204" pitchFamily="34" charset="0"/>
                <a:cs typeface="Verdana" panose="020B0604030504040204" pitchFamily="34" charset="0"/>
                <a:sym typeface="Rajdhani"/>
              </a:rPr>
              <a:t> </a:t>
            </a:r>
            <a:r>
              <a:rPr lang="en-CA" altLang="zh-CN" sz="1200">
                <a:latin typeface="Verdana" panose="020B0604030504040204" pitchFamily="34" charset="0"/>
                <a:ea typeface="Verdana" panose="020B0604030504040204" pitchFamily="34" charset="0"/>
                <a:cs typeface="Verdana" panose="020B0604030504040204" pitchFamily="34" charset="0"/>
                <a:sym typeface="Rajdhani"/>
              </a:rPr>
              <a:t>– Data Science</a:t>
            </a:r>
          </a:p>
          <a:p>
            <a:pPr lvl="0" algn="ctr">
              <a:defRPr sz="1800"/>
            </a:pPr>
            <a:r>
              <a:rPr lang="en-CA" sz="1200">
                <a:latin typeface="Verdana" panose="020B0604030504040204" pitchFamily="34" charset="0"/>
                <a:ea typeface="Verdana" panose="020B0604030504040204" pitchFamily="34" charset="0"/>
                <a:cs typeface="Verdana" panose="020B0604030504040204" pitchFamily="34" charset="0"/>
                <a:sym typeface="Rajdhani"/>
              </a:rPr>
              <a:t>Student</a:t>
            </a:r>
            <a:endParaRPr lang="en-MY" sz="1200">
              <a:latin typeface="Verdana" panose="020B0604030504040204" pitchFamily="34" charset="0"/>
              <a:ea typeface="Verdana" panose="020B0604030504040204" pitchFamily="34" charset="0"/>
              <a:cs typeface="Verdana" panose="020B0604030504040204" pitchFamily="34" charset="0"/>
              <a:sym typeface="Rajdhani"/>
            </a:endParaRPr>
          </a:p>
        </p:txBody>
      </p:sp>
      <p:pic>
        <p:nvPicPr>
          <p:cNvPr id="25" name="Picture 24" descr="A picture containing person&#10;&#10;Description automatically generated">
            <a:extLst>
              <a:ext uri="{FF2B5EF4-FFF2-40B4-BE49-F238E27FC236}">
                <a16:creationId xmlns:a16="http://schemas.microsoft.com/office/drawing/2014/main" id="{9B5E9F2B-FC7D-7847-95BA-2AAB300A8CB4}"/>
              </a:ext>
            </a:extLst>
          </p:cNvPr>
          <p:cNvPicPr>
            <a:picLocks noChangeAspect="1"/>
          </p:cNvPicPr>
          <p:nvPr/>
        </p:nvPicPr>
        <p:blipFill rotWithShape="1">
          <a:blip r:embed="rId2"/>
          <a:srcRect l="3802" t="4013" r="1308" b="35692"/>
          <a:stretch/>
        </p:blipFill>
        <p:spPr>
          <a:xfrm>
            <a:off x="7615262" y="3716393"/>
            <a:ext cx="1615057" cy="1615057"/>
          </a:xfrm>
          <a:prstGeom prst="ellipse">
            <a:avLst/>
          </a:prstGeom>
        </p:spPr>
      </p:pic>
      <p:sp>
        <p:nvSpPr>
          <p:cNvPr id="79" name="Textfeld 38">
            <a:extLst>
              <a:ext uri="{FF2B5EF4-FFF2-40B4-BE49-F238E27FC236}">
                <a16:creationId xmlns:a16="http://schemas.microsoft.com/office/drawing/2014/main" id="{38192967-09C5-8D4F-81EF-39F769EA1F1D}"/>
              </a:ext>
            </a:extLst>
          </p:cNvPr>
          <p:cNvSpPr txBox="1"/>
          <p:nvPr/>
        </p:nvSpPr>
        <p:spPr>
          <a:xfrm>
            <a:off x="7218620" y="5458496"/>
            <a:ext cx="2386003" cy="769441"/>
          </a:xfrm>
          <a:prstGeom prst="rect">
            <a:avLst/>
          </a:prstGeom>
        </p:spPr>
        <p:txBody>
          <a:bodyPr vert="horz" wrap="square" rtlCol="0">
            <a:spAutoFit/>
          </a:bodyPr>
          <a:lstStyle/>
          <a:p>
            <a:pPr algn="ctr"/>
            <a:r>
              <a:rPr lang="en-US" sz="2000" kern="900">
                <a:latin typeface="Verdana" panose="020B0604030504040204" pitchFamily="34" charset="0"/>
                <a:ea typeface="Verdana" panose="020B0604030504040204" pitchFamily="34" charset="0"/>
                <a:cs typeface="Verdana" panose="020B0604030504040204" pitchFamily="34" charset="0"/>
              </a:rPr>
              <a:t>Rena Yang</a:t>
            </a:r>
            <a:endParaRPr lang="en-US" sz="1200" kern="900">
              <a:latin typeface="Verdana" panose="020B0604030504040204" pitchFamily="34" charset="0"/>
              <a:ea typeface="Verdana" panose="020B0604030504040204" pitchFamily="34" charset="0"/>
              <a:cs typeface="Verdana" panose="020B0604030504040204" pitchFamily="34" charset="0"/>
            </a:endParaRPr>
          </a:p>
          <a:p>
            <a:pPr lvl="0" algn="ctr">
              <a:defRPr sz="1800"/>
            </a:pPr>
            <a:r>
              <a:rPr lang="en-MY" sz="1200">
                <a:latin typeface="Verdana" panose="020B0604030504040204" pitchFamily="34" charset="0"/>
                <a:ea typeface="Verdana" panose="020B0604030504040204" pitchFamily="34" charset="0"/>
                <a:cs typeface="Verdana" panose="020B0604030504040204" pitchFamily="34" charset="0"/>
              </a:rPr>
              <a:t>Business Solution Architect</a:t>
            </a:r>
          </a:p>
          <a:p>
            <a:pPr lvl="0" algn="ctr">
              <a:defRPr sz="1800"/>
            </a:pPr>
            <a:r>
              <a:rPr lang="en-MY" sz="1200">
                <a:latin typeface="Verdana" panose="020B0604030504040204" pitchFamily="34" charset="0"/>
                <a:ea typeface="Verdana" panose="020B0604030504040204" pitchFamily="34" charset="0"/>
                <a:cs typeface="Verdana" panose="020B0604030504040204" pitchFamily="34" charset="0"/>
              </a:rPr>
              <a:t>Student </a:t>
            </a:r>
            <a:endParaRPr lang="en-MY" sz="1200">
              <a:latin typeface="Verdana" panose="020B0604030504040204" pitchFamily="34" charset="0"/>
              <a:ea typeface="Verdana" panose="020B0604030504040204" pitchFamily="34" charset="0"/>
              <a:cs typeface="Verdana" panose="020B0604030504040204" pitchFamily="34" charset="0"/>
              <a:sym typeface="Rajdhani"/>
            </a:endParaRPr>
          </a:p>
        </p:txBody>
      </p:sp>
      <p:sp>
        <p:nvSpPr>
          <p:cNvPr id="80" name="Textfeld 38">
            <a:extLst>
              <a:ext uri="{FF2B5EF4-FFF2-40B4-BE49-F238E27FC236}">
                <a16:creationId xmlns:a16="http://schemas.microsoft.com/office/drawing/2014/main" id="{F783261A-EC9F-5B47-90E2-DB1295239AD2}"/>
              </a:ext>
            </a:extLst>
          </p:cNvPr>
          <p:cNvSpPr txBox="1"/>
          <p:nvPr/>
        </p:nvSpPr>
        <p:spPr>
          <a:xfrm>
            <a:off x="9574386" y="5458496"/>
            <a:ext cx="2386003" cy="769441"/>
          </a:xfrm>
          <a:prstGeom prst="rect">
            <a:avLst/>
          </a:prstGeom>
        </p:spPr>
        <p:txBody>
          <a:bodyPr vert="horz" wrap="square" rtlCol="0">
            <a:spAutoFit/>
          </a:bodyPr>
          <a:lstStyle/>
          <a:p>
            <a:pPr algn="ctr"/>
            <a:r>
              <a:rPr lang="en-US" sz="2000" kern="900">
                <a:latin typeface="Verdana" panose="020B0604030504040204" pitchFamily="34" charset="0"/>
                <a:ea typeface="Verdana" panose="020B0604030504040204" pitchFamily="34" charset="0"/>
                <a:cs typeface="Verdana" panose="020B0604030504040204" pitchFamily="34" charset="0"/>
              </a:rPr>
              <a:t>Ray Zhou</a:t>
            </a:r>
            <a:endParaRPr lang="en-US" sz="1200" kern="900">
              <a:latin typeface="Verdana" panose="020B0604030504040204" pitchFamily="34" charset="0"/>
              <a:ea typeface="Verdana" panose="020B0604030504040204" pitchFamily="34" charset="0"/>
              <a:cs typeface="Verdana" panose="020B0604030504040204" pitchFamily="34" charset="0"/>
            </a:endParaRPr>
          </a:p>
          <a:p>
            <a:pPr lvl="0" algn="ctr">
              <a:defRPr sz="1800"/>
            </a:pPr>
            <a:r>
              <a:rPr lang="en-MY" sz="1200">
                <a:latin typeface="Verdana" panose="020B0604030504040204" pitchFamily="34" charset="0"/>
                <a:ea typeface="Verdana" panose="020B0604030504040204" pitchFamily="34" charset="0"/>
                <a:cs typeface="Verdana" panose="020B0604030504040204" pitchFamily="34" charset="0"/>
                <a:sym typeface="Rajdhani"/>
              </a:rPr>
              <a:t>Front-End</a:t>
            </a:r>
          </a:p>
          <a:p>
            <a:pPr lvl="0" algn="ctr">
              <a:defRPr sz="1800"/>
            </a:pPr>
            <a:r>
              <a:rPr lang="en-MY" sz="1200">
                <a:latin typeface="Verdana" panose="020B0604030504040204" pitchFamily="34" charset="0"/>
                <a:ea typeface="Verdana" panose="020B0604030504040204" pitchFamily="34" charset="0"/>
                <a:cs typeface="Verdana" panose="020B0604030504040204" pitchFamily="34" charset="0"/>
                <a:sym typeface="Rajdhani"/>
              </a:rPr>
              <a:t>Student</a:t>
            </a:r>
          </a:p>
        </p:txBody>
      </p:sp>
      <p:pic>
        <p:nvPicPr>
          <p:cNvPr id="9" name="Picture 8" descr="A person in a white dress&#10;&#10;Description automatically generated with medium confidence">
            <a:extLst>
              <a:ext uri="{FF2B5EF4-FFF2-40B4-BE49-F238E27FC236}">
                <a16:creationId xmlns:a16="http://schemas.microsoft.com/office/drawing/2014/main" id="{74DAAB0F-AACE-7648-A277-C0AF837B386E}"/>
              </a:ext>
            </a:extLst>
          </p:cNvPr>
          <p:cNvPicPr>
            <a:picLocks noChangeAspect="1"/>
          </p:cNvPicPr>
          <p:nvPr/>
        </p:nvPicPr>
        <p:blipFill rotWithShape="1">
          <a:blip r:embed="rId3"/>
          <a:srcRect l="-918" t="21842" r="918" b="11075"/>
          <a:stretch/>
        </p:blipFill>
        <p:spPr>
          <a:xfrm>
            <a:off x="2899578" y="3712880"/>
            <a:ext cx="1622083" cy="1622083"/>
          </a:xfrm>
          <a:prstGeom prst="ellipse">
            <a:avLst/>
          </a:prstGeom>
        </p:spPr>
      </p:pic>
      <p:pic>
        <p:nvPicPr>
          <p:cNvPr id="22" name="Picture 21" descr="A person wearing a black suit&#10;&#10;Description automatically generated with low confidence">
            <a:extLst>
              <a:ext uri="{FF2B5EF4-FFF2-40B4-BE49-F238E27FC236}">
                <a16:creationId xmlns:a16="http://schemas.microsoft.com/office/drawing/2014/main" id="{4F792FFD-C207-F041-8EBD-BA9E97D4E738}"/>
              </a:ext>
            </a:extLst>
          </p:cNvPr>
          <p:cNvPicPr>
            <a:picLocks noChangeAspect="1"/>
          </p:cNvPicPr>
          <p:nvPr/>
        </p:nvPicPr>
        <p:blipFill rotWithShape="1">
          <a:blip r:embed="rId4"/>
          <a:srcRect l="195" t="3354" r="-195" b="16998"/>
          <a:stretch/>
        </p:blipFill>
        <p:spPr>
          <a:xfrm>
            <a:off x="2951047" y="1173818"/>
            <a:ext cx="1577295" cy="1577295"/>
          </a:xfrm>
          <a:prstGeom prst="ellipse">
            <a:avLst/>
          </a:prstGeom>
        </p:spPr>
      </p:pic>
      <p:pic>
        <p:nvPicPr>
          <p:cNvPr id="24" name="Picture 23" descr="A person with a bow tie&#10;&#10;Description automatically generated with low confidence">
            <a:extLst>
              <a:ext uri="{FF2B5EF4-FFF2-40B4-BE49-F238E27FC236}">
                <a16:creationId xmlns:a16="http://schemas.microsoft.com/office/drawing/2014/main" id="{BA188173-93BD-B44D-A294-42C055BF5F43}"/>
              </a:ext>
            </a:extLst>
          </p:cNvPr>
          <p:cNvPicPr>
            <a:picLocks noChangeAspect="1"/>
          </p:cNvPicPr>
          <p:nvPr/>
        </p:nvPicPr>
        <p:blipFill rotWithShape="1">
          <a:blip r:embed="rId5"/>
          <a:srcRect l="1326" t="12090" r="1052" b="18179"/>
          <a:stretch/>
        </p:blipFill>
        <p:spPr>
          <a:xfrm>
            <a:off x="5226386" y="3693908"/>
            <a:ext cx="1660026" cy="1660026"/>
          </a:xfrm>
          <a:prstGeom prst="ellipse">
            <a:avLst/>
          </a:prstGeom>
        </p:spPr>
      </p:pic>
      <p:pic>
        <p:nvPicPr>
          <p:cNvPr id="10" name="Picture 9" descr="A person smiling for the picture&#10;&#10;Description automatically generated with low confidence">
            <a:extLst>
              <a:ext uri="{FF2B5EF4-FFF2-40B4-BE49-F238E27FC236}">
                <a16:creationId xmlns:a16="http://schemas.microsoft.com/office/drawing/2014/main" id="{D28AFEF5-4ADC-5E4A-81C9-51AECEDABD9C}"/>
              </a:ext>
            </a:extLst>
          </p:cNvPr>
          <p:cNvPicPr>
            <a:picLocks noChangeAspect="1"/>
          </p:cNvPicPr>
          <p:nvPr/>
        </p:nvPicPr>
        <p:blipFill rotWithShape="1">
          <a:blip r:embed="rId6"/>
          <a:srcRect l="8803" r="13159" b="21962"/>
          <a:stretch/>
        </p:blipFill>
        <p:spPr>
          <a:xfrm>
            <a:off x="558605" y="1144133"/>
            <a:ext cx="1636664" cy="1636664"/>
          </a:xfrm>
          <a:prstGeom prst="ellipse">
            <a:avLst/>
          </a:prstGeom>
        </p:spPr>
      </p:pic>
      <p:pic>
        <p:nvPicPr>
          <p:cNvPr id="29" name="Picture 28" descr="A picture containing doll, toy&#10;&#10;Description automatically generated">
            <a:extLst>
              <a:ext uri="{FF2B5EF4-FFF2-40B4-BE49-F238E27FC236}">
                <a16:creationId xmlns:a16="http://schemas.microsoft.com/office/drawing/2014/main" id="{1CBEDBAF-82E0-AB4D-881C-8F1E735B3B9A}"/>
              </a:ext>
            </a:extLst>
          </p:cNvPr>
          <p:cNvPicPr>
            <a:picLocks noChangeAspect="1"/>
          </p:cNvPicPr>
          <p:nvPr/>
        </p:nvPicPr>
        <p:blipFill>
          <a:blip r:embed="rId7"/>
          <a:stretch>
            <a:fillRect/>
          </a:stretch>
        </p:blipFill>
        <p:spPr>
          <a:xfrm>
            <a:off x="5365725" y="1223169"/>
            <a:ext cx="1478592" cy="1478592"/>
          </a:xfrm>
          <a:prstGeom prst="ellipse">
            <a:avLst/>
          </a:prstGeom>
        </p:spPr>
      </p:pic>
      <p:pic>
        <p:nvPicPr>
          <p:cNvPr id="31" name="Picture 30" descr="A person wearing glasses&#10;&#10;Description automatically generated with medium confidence">
            <a:extLst>
              <a:ext uri="{FF2B5EF4-FFF2-40B4-BE49-F238E27FC236}">
                <a16:creationId xmlns:a16="http://schemas.microsoft.com/office/drawing/2014/main" id="{646CA25F-B011-C347-8AEC-643D936381A7}"/>
              </a:ext>
            </a:extLst>
          </p:cNvPr>
          <p:cNvPicPr>
            <a:picLocks noChangeAspect="1"/>
          </p:cNvPicPr>
          <p:nvPr/>
        </p:nvPicPr>
        <p:blipFill rotWithShape="1">
          <a:blip r:embed="rId8"/>
          <a:srcRect l="9351" t="25624" r="9351"/>
          <a:stretch/>
        </p:blipFill>
        <p:spPr>
          <a:xfrm>
            <a:off x="9964003" y="3712880"/>
            <a:ext cx="1622083" cy="1622083"/>
          </a:xfrm>
          <a:prstGeom prst="ellipse">
            <a:avLst/>
          </a:prstGeom>
        </p:spPr>
      </p:pic>
      <p:pic>
        <p:nvPicPr>
          <p:cNvPr id="37" name="Picture 36" descr="A picture containing person, toy, doll&#10;&#10;Description automatically generated">
            <a:extLst>
              <a:ext uri="{FF2B5EF4-FFF2-40B4-BE49-F238E27FC236}">
                <a16:creationId xmlns:a16="http://schemas.microsoft.com/office/drawing/2014/main" id="{E1360CAD-F7B5-0D46-9051-00680218732C}"/>
              </a:ext>
            </a:extLst>
          </p:cNvPr>
          <p:cNvPicPr>
            <a:picLocks noChangeAspect="1"/>
          </p:cNvPicPr>
          <p:nvPr/>
        </p:nvPicPr>
        <p:blipFill rotWithShape="1">
          <a:blip r:embed="rId9"/>
          <a:srcRect l="19670" t="-184" r="14772" b="184"/>
          <a:stretch/>
        </p:blipFill>
        <p:spPr>
          <a:xfrm>
            <a:off x="10009163" y="1144133"/>
            <a:ext cx="1636664" cy="1636664"/>
          </a:xfrm>
          <a:prstGeom prst="ellipse">
            <a:avLst/>
          </a:prstGeom>
        </p:spPr>
      </p:pic>
      <p:pic>
        <p:nvPicPr>
          <p:cNvPr id="39" name="Picture 38" descr="A picture containing person, person, indoor&#10;&#10;Description automatically generated">
            <a:extLst>
              <a:ext uri="{FF2B5EF4-FFF2-40B4-BE49-F238E27FC236}">
                <a16:creationId xmlns:a16="http://schemas.microsoft.com/office/drawing/2014/main" id="{EAA60B57-E1DB-BD41-B219-8C9BD36F8E75}"/>
              </a:ext>
            </a:extLst>
          </p:cNvPr>
          <p:cNvPicPr>
            <a:picLocks noChangeAspect="1"/>
          </p:cNvPicPr>
          <p:nvPr/>
        </p:nvPicPr>
        <p:blipFill rotWithShape="1">
          <a:blip r:embed="rId10"/>
          <a:srcRect l="12435" r="12435"/>
          <a:stretch/>
        </p:blipFill>
        <p:spPr>
          <a:xfrm rot="5400000">
            <a:off x="546068" y="3735460"/>
            <a:ext cx="1576923" cy="1576923"/>
          </a:xfrm>
          <a:prstGeom prst="ellipse">
            <a:avLst/>
          </a:prstGeom>
        </p:spPr>
      </p:pic>
      <p:pic>
        <p:nvPicPr>
          <p:cNvPr id="43" name="Picture 42" descr="Shape&#10;&#10;Description automatically generated with medium confidence">
            <a:extLst>
              <a:ext uri="{FF2B5EF4-FFF2-40B4-BE49-F238E27FC236}">
                <a16:creationId xmlns:a16="http://schemas.microsoft.com/office/drawing/2014/main" id="{34B0B620-7DA0-9940-800C-0B632CADBB54}"/>
              </a:ext>
            </a:extLst>
          </p:cNvPr>
          <p:cNvPicPr>
            <a:picLocks noChangeAspect="1"/>
          </p:cNvPicPr>
          <p:nvPr/>
        </p:nvPicPr>
        <p:blipFill>
          <a:blip r:embed="rId11"/>
          <a:stretch>
            <a:fillRect/>
          </a:stretch>
        </p:blipFill>
        <p:spPr>
          <a:xfrm>
            <a:off x="10703998" y="5983855"/>
            <a:ext cx="1299603" cy="656090"/>
          </a:xfrm>
          <a:prstGeom prst="rect">
            <a:avLst/>
          </a:prstGeom>
        </p:spPr>
      </p:pic>
      <p:pic>
        <p:nvPicPr>
          <p:cNvPr id="11" name="Picture 10" descr="A picture containing person, wall, clothing, posing&#10;&#10;Description automatically generated">
            <a:extLst>
              <a:ext uri="{FF2B5EF4-FFF2-40B4-BE49-F238E27FC236}">
                <a16:creationId xmlns:a16="http://schemas.microsoft.com/office/drawing/2014/main" id="{5F556A00-736F-8A46-8F08-D2411A0B2C39}"/>
              </a:ext>
            </a:extLst>
          </p:cNvPr>
          <p:cNvPicPr>
            <a:picLocks noChangeAspect="1"/>
          </p:cNvPicPr>
          <p:nvPr/>
        </p:nvPicPr>
        <p:blipFill rotWithShape="1">
          <a:blip r:embed="rId12"/>
          <a:srcRect/>
          <a:stretch/>
        </p:blipFill>
        <p:spPr>
          <a:xfrm>
            <a:off x="7563419" y="1144133"/>
            <a:ext cx="1636664" cy="1636664"/>
          </a:xfrm>
          <a:prstGeom prst="ellipse">
            <a:avLst/>
          </a:prstGeom>
        </p:spPr>
      </p:pic>
    </p:spTree>
    <p:extLst>
      <p:ext uri="{BB962C8B-B14F-4D97-AF65-F5344CB8AC3E}">
        <p14:creationId xmlns:p14="http://schemas.microsoft.com/office/powerpoint/2010/main" val="37898095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2144DD-326A-D44C-A2DC-FCF8A5229936}"/>
              </a:ext>
            </a:extLst>
          </p:cNvPr>
          <p:cNvSpPr>
            <a:spLocks noGrp="1"/>
          </p:cNvSpPr>
          <p:nvPr>
            <p:ph type="title"/>
          </p:nvPr>
        </p:nvSpPr>
        <p:spPr/>
        <p:txBody>
          <a:bodyPr>
            <a:noAutofit/>
          </a:bodyPr>
          <a:lstStyle/>
          <a:p>
            <a:pPr algn="l"/>
            <a:r>
              <a:rPr lang="en-US" sz="3000" dirty="0">
                <a:latin typeface="Verdana" panose="020B0604030504040204" pitchFamily="34" charset="0"/>
                <a:ea typeface="Verdana" panose="020B0604030504040204" pitchFamily="34" charset="0"/>
                <a:cs typeface="Verdana" panose="020B0604030504040204" pitchFamily="34" charset="0"/>
              </a:rPr>
              <a:t>AI</a:t>
            </a:r>
            <a:r>
              <a:rPr lang="zh-CN" altLang="en-US" sz="3000" dirty="0">
                <a:latin typeface="Verdana" panose="020B0604030504040204" pitchFamily="34" charset="0"/>
                <a:ea typeface="Verdana" panose="020B0604030504040204" pitchFamily="34" charset="0"/>
                <a:cs typeface="Verdana" panose="020B0604030504040204" pitchFamily="34" charset="0"/>
              </a:rPr>
              <a:t> </a:t>
            </a:r>
            <a:r>
              <a:rPr lang="en-US" altLang="zh-CN" sz="3000" dirty="0">
                <a:latin typeface="Verdana" panose="020B0604030504040204" pitchFamily="34" charset="0"/>
                <a:ea typeface="Verdana" panose="020B0604030504040204" pitchFamily="34" charset="0"/>
                <a:cs typeface="Verdana" panose="020B0604030504040204" pitchFamily="34" charset="0"/>
              </a:rPr>
              <a:t>Octopi</a:t>
            </a:r>
            <a:r>
              <a:rPr lang="zh-CN" altLang="en-US" sz="3000" dirty="0">
                <a:latin typeface="Verdana" panose="020B0604030504040204" pitchFamily="34" charset="0"/>
                <a:ea typeface="Verdana" panose="020B0604030504040204" pitchFamily="34" charset="0"/>
                <a:cs typeface="Verdana" panose="020B0604030504040204" pitchFamily="34" charset="0"/>
              </a:rPr>
              <a:t> </a:t>
            </a:r>
            <a:r>
              <a:rPr lang="en-US" altLang="zh-CN" sz="3000" dirty="0">
                <a:latin typeface="Verdana" panose="020B0604030504040204" pitchFamily="34" charset="0"/>
                <a:ea typeface="Verdana" panose="020B0604030504040204" pitchFamily="34" charset="0"/>
                <a:cs typeface="Verdana" panose="020B0604030504040204" pitchFamily="34" charset="0"/>
              </a:rPr>
              <a:t>Aims</a:t>
            </a:r>
            <a:r>
              <a:rPr lang="zh-CN" altLang="en-US" sz="3000" dirty="0">
                <a:latin typeface="Verdana" panose="020B0604030504040204" pitchFamily="34" charset="0"/>
                <a:ea typeface="Verdana" panose="020B0604030504040204" pitchFamily="34" charset="0"/>
                <a:cs typeface="Verdana" panose="020B0604030504040204" pitchFamily="34" charset="0"/>
              </a:rPr>
              <a:t> </a:t>
            </a:r>
            <a:r>
              <a:rPr lang="en-US" altLang="zh-CN" sz="3000" dirty="0">
                <a:latin typeface="Verdana" panose="020B0604030504040204" pitchFamily="34" charset="0"/>
                <a:ea typeface="Verdana" panose="020B0604030504040204" pitchFamily="34" charset="0"/>
                <a:cs typeface="Verdana" panose="020B0604030504040204" pitchFamily="34" charset="0"/>
              </a:rPr>
              <a:t>to</a:t>
            </a:r>
            <a:r>
              <a:rPr lang="zh-CN" altLang="en-US" sz="3000" dirty="0">
                <a:latin typeface="Verdana" panose="020B0604030504040204" pitchFamily="34" charset="0"/>
                <a:ea typeface="Verdana" panose="020B0604030504040204" pitchFamily="34" charset="0"/>
                <a:cs typeface="Verdana" panose="020B0604030504040204" pitchFamily="34" charset="0"/>
              </a:rPr>
              <a:t> </a:t>
            </a:r>
            <a:r>
              <a:rPr lang="en-US" altLang="zh-CN" sz="3000" dirty="0">
                <a:latin typeface="Verdana" panose="020B0604030504040204" pitchFamily="34" charset="0"/>
                <a:ea typeface="Verdana" panose="020B0604030504040204" pitchFamily="34" charset="0"/>
                <a:cs typeface="Verdana" panose="020B0604030504040204" pitchFamily="34" charset="0"/>
              </a:rPr>
              <a:t>Mitigate</a:t>
            </a:r>
            <a:r>
              <a:rPr lang="zh-CN" altLang="en-US" sz="3000" dirty="0">
                <a:latin typeface="Verdana" panose="020B0604030504040204" pitchFamily="34" charset="0"/>
                <a:ea typeface="Verdana" panose="020B0604030504040204" pitchFamily="34" charset="0"/>
                <a:cs typeface="Verdana" panose="020B0604030504040204" pitchFamily="34" charset="0"/>
              </a:rPr>
              <a:t> </a:t>
            </a:r>
            <a:r>
              <a:rPr lang="en-CA" altLang="zh-CN" sz="3000" dirty="0">
                <a:latin typeface="Verdana" panose="020B0604030504040204" pitchFamily="34" charset="0"/>
                <a:ea typeface="Verdana" panose="020B0604030504040204" pitchFamily="34" charset="0"/>
                <a:cs typeface="Verdana" panose="020B0604030504040204" pitchFamily="34" charset="0"/>
              </a:rPr>
              <a:t>The Gap Between Education and </a:t>
            </a:r>
            <a:r>
              <a:rPr lang="en-US" altLang="zh-CN" sz="3000" dirty="0">
                <a:latin typeface="Verdana" panose="020B0604030504040204" pitchFamily="34" charset="0"/>
                <a:ea typeface="Verdana" panose="020B0604030504040204" pitchFamily="34" charset="0"/>
                <a:cs typeface="Verdana" panose="020B0604030504040204" pitchFamily="34" charset="0"/>
              </a:rPr>
              <a:t>Career</a:t>
            </a:r>
            <a:endParaRPr lang="en-US" sz="3000" dirty="0">
              <a:latin typeface="Verdana" panose="020B0604030504040204" pitchFamily="34" charset="0"/>
              <a:ea typeface="Verdana" panose="020B0604030504040204" pitchFamily="34" charset="0"/>
              <a:cs typeface="Verdana" panose="020B0604030504040204" pitchFamily="34" charset="0"/>
            </a:endParaRPr>
          </a:p>
        </p:txBody>
      </p:sp>
      <p:sp>
        <p:nvSpPr>
          <p:cNvPr id="9" name="Oval 8">
            <a:extLst>
              <a:ext uri="{FF2B5EF4-FFF2-40B4-BE49-F238E27FC236}">
                <a16:creationId xmlns:a16="http://schemas.microsoft.com/office/drawing/2014/main" id="{3CE1A536-1BF0-AE46-8C9E-AD9C2BAE1472}"/>
              </a:ext>
            </a:extLst>
          </p:cNvPr>
          <p:cNvSpPr/>
          <p:nvPr/>
        </p:nvSpPr>
        <p:spPr>
          <a:xfrm>
            <a:off x="5818441" y="1511355"/>
            <a:ext cx="651127" cy="651127"/>
          </a:xfrm>
          <a:prstGeom prst="ellipse">
            <a:avLst/>
          </a:prstGeom>
          <a:solidFill>
            <a:schemeClr val="bg1"/>
          </a:solidFill>
          <a:ln w="12700">
            <a:solidFill>
              <a:schemeClr val="bg1">
                <a:lumMod val="6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sz="2400">
              <a:latin typeface="Verdana" panose="020B0604030504040204" pitchFamily="34" charset="0"/>
              <a:ea typeface="Verdana" panose="020B0604030504040204" pitchFamily="34" charset="0"/>
            </a:endParaRPr>
          </a:p>
        </p:txBody>
      </p:sp>
      <p:sp>
        <p:nvSpPr>
          <p:cNvPr id="10" name="Oval 9">
            <a:extLst>
              <a:ext uri="{FF2B5EF4-FFF2-40B4-BE49-F238E27FC236}">
                <a16:creationId xmlns:a16="http://schemas.microsoft.com/office/drawing/2014/main" id="{8F6EF66D-6737-EB4A-9BD0-632E4D88B7ED}"/>
              </a:ext>
            </a:extLst>
          </p:cNvPr>
          <p:cNvSpPr/>
          <p:nvPr/>
        </p:nvSpPr>
        <p:spPr>
          <a:xfrm>
            <a:off x="5923581" y="1627380"/>
            <a:ext cx="440845" cy="440845"/>
          </a:xfrm>
          <a:prstGeom prst="ellipse">
            <a:avLst/>
          </a:prstGeom>
          <a:solidFill>
            <a:schemeClr val="bg1">
              <a:lumMod val="65000"/>
            </a:schemeClr>
          </a:solidFill>
          <a:ln w="12700">
            <a:solidFill>
              <a:schemeClr val="bg1">
                <a:lumMod val="6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sz="2400">
              <a:latin typeface="Verdana" panose="020B0604030504040204" pitchFamily="34" charset="0"/>
              <a:ea typeface="Verdana" panose="020B0604030504040204" pitchFamily="34" charset="0"/>
            </a:endParaRPr>
          </a:p>
        </p:txBody>
      </p:sp>
      <p:cxnSp>
        <p:nvCxnSpPr>
          <p:cNvPr id="11" name="Straight Connector 10">
            <a:extLst>
              <a:ext uri="{FF2B5EF4-FFF2-40B4-BE49-F238E27FC236}">
                <a16:creationId xmlns:a16="http://schemas.microsoft.com/office/drawing/2014/main" id="{35CFCF17-326D-A34F-A7A9-052772E260E8}"/>
              </a:ext>
            </a:extLst>
          </p:cNvPr>
          <p:cNvCxnSpPr>
            <a:stCxn id="9" idx="4"/>
            <a:endCxn id="12" idx="0"/>
          </p:cNvCxnSpPr>
          <p:nvPr/>
        </p:nvCxnSpPr>
        <p:spPr>
          <a:xfrm>
            <a:off x="6144005" y="2162482"/>
            <a:ext cx="25791" cy="1222826"/>
          </a:xfrm>
          <a:prstGeom prst="line">
            <a:avLst/>
          </a:prstGeom>
          <a:ln w="6350">
            <a:solidFill>
              <a:schemeClr val="bg1">
                <a:lumMod val="50000"/>
                <a:alpha val="25000"/>
              </a:schemeClr>
            </a:solidFill>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D3C42A16-C4F1-3740-A891-73F081CC9F75}"/>
              </a:ext>
            </a:extLst>
          </p:cNvPr>
          <p:cNvSpPr/>
          <p:nvPr/>
        </p:nvSpPr>
        <p:spPr>
          <a:xfrm>
            <a:off x="6069086" y="3385308"/>
            <a:ext cx="201420" cy="201420"/>
          </a:xfrm>
          <a:prstGeom prst="ellipse">
            <a:avLst/>
          </a:prstGeom>
          <a:solidFill>
            <a:schemeClr val="bg1"/>
          </a:solidFill>
          <a:ln w="38100">
            <a:solidFill>
              <a:schemeClr val="bg1">
                <a:lumMod val="6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sz="2400">
              <a:latin typeface="Verdana" panose="020B0604030504040204" pitchFamily="34" charset="0"/>
              <a:ea typeface="Verdana" panose="020B0604030504040204" pitchFamily="34" charset="0"/>
            </a:endParaRPr>
          </a:p>
        </p:txBody>
      </p:sp>
      <p:sp>
        <p:nvSpPr>
          <p:cNvPr id="13" name="Oval 12">
            <a:extLst>
              <a:ext uri="{FF2B5EF4-FFF2-40B4-BE49-F238E27FC236}">
                <a16:creationId xmlns:a16="http://schemas.microsoft.com/office/drawing/2014/main" id="{900ED277-EEB4-A840-9D52-3E78FF48C3D8}"/>
              </a:ext>
            </a:extLst>
          </p:cNvPr>
          <p:cNvSpPr/>
          <p:nvPr/>
        </p:nvSpPr>
        <p:spPr>
          <a:xfrm>
            <a:off x="6043293" y="4622462"/>
            <a:ext cx="201420" cy="201420"/>
          </a:xfrm>
          <a:prstGeom prst="ellipse">
            <a:avLst/>
          </a:prstGeom>
          <a:solidFill>
            <a:schemeClr val="bg1"/>
          </a:solidFill>
          <a:ln w="38100">
            <a:solidFill>
              <a:schemeClr val="bg1">
                <a:lumMod val="6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sz="2400">
              <a:latin typeface="Verdana" panose="020B0604030504040204" pitchFamily="34" charset="0"/>
              <a:ea typeface="Verdana" panose="020B0604030504040204" pitchFamily="34" charset="0"/>
            </a:endParaRPr>
          </a:p>
        </p:txBody>
      </p:sp>
      <p:cxnSp>
        <p:nvCxnSpPr>
          <p:cNvPr id="14" name="Straight Connector 13">
            <a:extLst>
              <a:ext uri="{FF2B5EF4-FFF2-40B4-BE49-F238E27FC236}">
                <a16:creationId xmlns:a16="http://schemas.microsoft.com/office/drawing/2014/main" id="{2DB20A05-264A-1D4D-8634-6431FDBDCBD9}"/>
              </a:ext>
            </a:extLst>
          </p:cNvPr>
          <p:cNvCxnSpPr>
            <a:stCxn id="12" idx="4"/>
            <a:endCxn id="13" idx="0"/>
          </p:cNvCxnSpPr>
          <p:nvPr/>
        </p:nvCxnSpPr>
        <p:spPr>
          <a:xfrm flipH="1">
            <a:off x="6144003" y="3586728"/>
            <a:ext cx="25793" cy="1035734"/>
          </a:xfrm>
          <a:prstGeom prst="line">
            <a:avLst/>
          </a:prstGeom>
          <a:ln w="6350">
            <a:solidFill>
              <a:schemeClr val="bg1">
                <a:lumMod val="50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AE5AA80-BF2A-0D47-85C4-7A00449ECDDA}"/>
              </a:ext>
            </a:extLst>
          </p:cNvPr>
          <p:cNvCxnSpPr>
            <a:stCxn id="13" idx="4"/>
          </p:cNvCxnSpPr>
          <p:nvPr/>
        </p:nvCxnSpPr>
        <p:spPr>
          <a:xfrm>
            <a:off x="6144003" y="4823882"/>
            <a:ext cx="0" cy="2339882"/>
          </a:xfrm>
          <a:prstGeom prst="line">
            <a:avLst/>
          </a:prstGeom>
          <a:ln w="6350">
            <a:solidFill>
              <a:schemeClr val="bg1">
                <a:lumMod val="50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BF04C433-5C56-1E43-8006-146EEE8F657D}"/>
              </a:ext>
            </a:extLst>
          </p:cNvPr>
          <p:cNvGrpSpPr/>
          <p:nvPr/>
        </p:nvGrpSpPr>
        <p:grpSpPr>
          <a:xfrm>
            <a:off x="4432780" y="3237300"/>
            <a:ext cx="1560171" cy="503558"/>
            <a:chOff x="3857907" y="2375693"/>
            <a:chExt cx="641870" cy="207169"/>
          </a:xfrm>
          <a:solidFill>
            <a:schemeClr val="tx2"/>
          </a:solidFill>
        </p:grpSpPr>
        <p:grpSp>
          <p:nvGrpSpPr>
            <p:cNvPr id="18" name="Group 39">
              <a:extLst>
                <a:ext uri="{FF2B5EF4-FFF2-40B4-BE49-F238E27FC236}">
                  <a16:creationId xmlns:a16="http://schemas.microsoft.com/office/drawing/2014/main" id="{3CF1B0EE-594F-6845-87A3-AC5519F0BA22}"/>
                </a:ext>
              </a:extLst>
            </p:cNvPr>
            <p:cNvGrpSpPr/>
            <p:nvPr/>
          </p:nvGrpSpPr>
          <p:grpSpPr>
            <a:xfrm>
              <a:off x="3857907" y="2375693"/>
              <a:ext cx="641870" cy="207169"/>
              <a:chOff x="3733800" y="2193131"/>
              <a:chExt cx="575470" cy="185738"/>
            </a:xfrm>
            <a:grpFill/>
          </p:grpSpPr>
          <p:sp>
            <p:nvSpPr>
              <p:cNvPr id="20" name="Rounded Rectangle 19">
                <a:extLst>
                  <a:ext uri="{FF2B5EF4-FFF2-40B4-BE49-F238E27FC236}">
                    <a16:creationId xmlns:a16="http://schemas.microsoft.com/office/drawing/2014/main" id="{85948049-423D-E541-A8BC-A7ECE76384DE}"/>
                  </a:ext>
                </a:extLst>
              </p:cNvPr>
              <p:cNvSpPr/>
              <p:nvPr/>
            </p:nvSpPr>
            <p:spPr>
              <a:xfrm>
                <a:off x="3733800" y="2193131"/>
                <a:ext cx="530225" cy="185738"/>
              </a:xfrm>
              <a:prstGeom prst="roundRect">
                <a:avLst>
                  <a:gd name="adj" fmla="val 0"/>
                </a:avLst>
              </a:prstGeom>
              <a:grp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sz="2400" i="1">
                  <a:latin typeface="Verdana" panose="020B0604030504040204" pitchFamily="34" charset="0"/>
                  <a:ea typeface="Verdana" panose="020B0604030504040204" pitchFamily="34" charset="0"/>
                </a:endParaRPr>
              </a:p>
            </p:txBody>
          </p:sp>
          <p:sp>
            <p:nvSpPr>
              <p:cNvPr id="21" name="Isosceles Triangle 41">
                <a:extLst>
                  <a:ext uri="{FF2B5EF4-FFF2-40B4-BE49-F238E27FC236}">
                    <a16:creationId xmlns:a16="http://schemas.microsoft.com/office/drawing/2014/main" id="{2CF80230-C30E-4443-A8F2-0CE42319EE86}"/>
                  </a:ext>
                </a:extLst>
              </p:cNvPr>
              <p:cNvSpPr/>
              <p:nvPr/>
            </p:nvSpPr>
            <p:spPr>
              <a:xfrm rot="5400000">
                <a:off x="4238785" y="2263141"/>
                <a:ext cx="95251" cy="45719"/>
              </a:xfrm>
              <a:prstGeom prst="triangle">
                <a:avLst/>
              </a:prstGeom>
              <a:grp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sz="2400" i="1">
                  <a:latin typeface="Verdana" panose="020B0604030504040204" pitchFamily="34" charset="0"/>
                  <a:ea typeface="Verdana" panose="020B0604030504040204" pitchFamily="34" charset="0"/>
                </a:endParaRPr>
              </a:p>
            </p:txBody>
          </p:sp>
        </p:grpSp>
        <p:sp>
          <p:nvSpPr>
            <p:cNvPr id="19" name="TextBox 18">
              <a:extLst>
                <a:ext uri="{FF2B5EF4-FFF2-40B4-BE49-F238E27FC236}">
                  <a16:creationId xmlns:a16="http://schemas.microsoft.com/office/drawing/2014/main" id="{E9DA0E14-8FE2-4E40-AEE7-5C8F46E276A6}"/>
                </a:ext>
              </a:extLst>
            </p:cNvPr>
            <p:cNvSpPr txBox="1"/>
            <p:nvPr/>
          </p:nvSpPr>
          <p:spPr>
            <a:xfrm>
              <a:off x="3952877" y="2430163"/>
              <a:ext cx="401634" cy="94967"/>
            </a:xfrm>
            <a:prstGeom prst="rect">
              <a:avLst/>
            </a:prstGeom>
            <a:grpFill/>
          </p:spPr>
          <p:txBody>
            <a:bodyPr wrap="square" lIns="0" tIns="0" rIns="0" bIns="0" rtlCol="1">
              <a:spAutoFit/>
            </a:bodyPr>
            <a:lstStyle/>
            <a:p>
              <a:pPr algn="ctr">
                <a:spcAft>
                  <a:spcPts val="1600"/>
                </a:spcAft>
              </a:pPr>
              <a:r>
                <a:rPr lang="en-US" altLang="zh-CN" sz="1500">
                  <a:solidFill>
                    <a:schemeClr val="bg1"/>
                  </a:solidFill>
                  <a:latin typeface="Verdana" panose="020B0604030504040204" pitchFamily="34" charset="0"/>
                  <a:ea typeface="Verdana" panose="020B0604030504040204" pitchFamily="34" charset="0"/>
                  <a:cs typeface="Verdana" panose="020B0604030504040204" pitchFamily="34" charset="0"/>
                </a:rPr>
                <a:t>Education</a:t>
              </a:r>
              <a:endParaRPr lang="en-US" sz="150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grpSp>
      <p:grpSp>
        <p:nvGrpSpPr>
          <p:cNvPr id="22" name="Group 21">
            <a:extLst>
              <a:ext uri="{FF2B5EF4-FFF2-40B4-BE49-F238E27FC236}">
                <a16:creationId xmlns:a16="http://schemas.microsoft.com/office/drawing/2014/main" id="{E3532B35-DCD8-3043-BAE9-6E243E893336}"/>
              </a:ext>
            </a:extLst>
          </p:cNvPr>
          <p:cNvGrpSpPr/>
          <p:nvPr/>
        </p:nvGrpSpPr>
        <p:grpSpPr>
          <a:xfrm flipH="1">
            <a:off x="6364163" y="4475389"/>
            <a:ext cx="1569133" cy="495575"/>
            <a:chOff x="3857907" y="2375693"/>
            <a:chExt cx="641870" cy="207169"/>
          </a:xfrm>
          <a:solidFill>
            <a:schemeClr val="accent1"/>
          </a:solidFill>
        </p:grpSpPr>
        <p:grpSp>
          <p:nvGrpSpPr>
            <p:cNvPr id="23" name="Group 39">
              <a:extLst>
                <a:ext uri="{FF2B5EF4-FFF2-40B4-BE49-F238E27FC236}">
                  <a16:creationId xmlns:a16="http://schemas.microsoft.com/office/drawing/2014/main" id="{E09E09FE-51A4-7941-BF90-F248BFC5050B}"/>
                </a:ext>
              </a:extLst>
            </p:cNvPr>
            <p:cNvGrpSpPr/>
            <p:nvPr/>
          </p:nvGrpSpPr>
          <p:grpSpPr>
            <a:xfrm>
              <a:off x="3857907" y="2375693"/>
              <a:ext cx="641870" cy="207169"/>
              <a:chOff x="3733800" y="2193131"/>
              <a:chExt cx="575470" cy="185738"/>
            </a:xfrm>
            <a:grpFill/>
          </p:grpSpPr>
          <p:sp>
            <p:nvSpPr>
              <p:cNvPr id="25" name="Rounded Rectangle 24">
                <a:extLst>
                  <a:ext uri="{FF2B5EF4-FFF2-40B4-BE49-F238E27FC236}">
                    <a16:creationId xmlns:a16="http://schemas.microsoft.com/office/drawing/2014/main" id="{5D59917F-7AE6-374F-9D8D-C6F8FFDCED84}"/>
                  </a:ext>
                </a:extLst>
              </p:cNvPr>
              <p:cNvSpPr/>
              <p:nvPr/>
            </p:nvSpPr>
            <p:spPr>
              <a:xfrm>
                <a:off x="3733800" y="2193131"/>
                <a:ext cx="530225" cy="185738"/>
              </a:xfrm>
              <a:prstGeom prst="roundRect">
                <a:avLst>
                  <a:gd name="adj" fmla="val 0"/>
                </a:avLst>
              </a:prstGeom>
              <a:solidFill>
                <a:srgbClr val="EE7242"/>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sz="2400" i="1">
                  <a:latin typeface="Verdana" panose="020B0604030504040204" pitchFamily="34" charset="0"/>
                  <a:ea typeface="Verdana" panose="020B0604030504040204" pitchFamily="34" charset="0"/>
                </a:endParaRPr>
              </a:p>
            </p:txBody>
          </p:sp>
          <p:sp>
            <p:nvSpPr>
              <p:cNvPr id="26" name="Isosceles Triangle 46">
                <a:extLst>
                  <a:ext uri="{FF2B5EF4-FFF2-40B4-BE49-F238E27FC236}">
                    <a16:creationId xmlns:a16="http://schemas.microsoft.com/office/drawing/2014/main" id="{F14C9BE3-2F63-E84F-87AC-E504B436E1FF}"/>
                  </a:ext>
                </a:extLst>
              </p:cNvPr>
              <p:cNvSpPr/>
              <p:nvPr/>
            </p:nvSpPr>
            <p:spPr>
              <a:xfrm rot="5400000">
                <a:off x="4238785" y="2263141"/>
                <a:ext cx="95251" cy="45719"/>
              </a:xfrm>
              <a:prstGeom prst="triangle">
                <a:avLst/>
              </a:prstGeom>
              <a:solidFill>
                <a:srgbClr val="EE7242"/>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sz="2400" i="1">
                  <a:latin typeface="Verdana" panose="020B0604030504040204" pitchFamily="34" charset="0"/>
                  <a:ea typeface="Verdana" panose="020B0604030504040204" pitchFamily="34" charset="0"/>
                </a:endParaRPr>
              </a:p>
            </p:txBody>
          </p:sp>
        </p:grpSp>
        <p:sp>
          <p:nvSpPr>
            <p:cNvPr id="24" name="TextBox 23">
              <a:extLst>
                <a:ext uri="{FF2B5EF4-FFF2-40B4-BE49-F238E27FC236}">
                  <a16:creationId xmlns:a16="http://schemas.microsoft.com/office/drawing/2014/main" id="{D7106272-86CF-9542-91F7-B2E485F02247}"/>
                </a:ext>
              </a:extLst>
            </p:cNvPr>
            <p:cNvSpPr txBox="1"/>
            <p:nvPr/>
          </p:nvSpPr>
          <p:spPr>
            <a:xfrm>
              <a:off x="3957075" y="2439405"/>
              <a:ext cx="401634" cy="96496"/>
            </a:xfrm>
            <a:prstGeom prst="rect">
              <a:avLst/>
            </a:prstGeom>
            <a:noFill/>
          </p:spPr>
          <p:txBody>
            <a:bodyPr wrap="square" lIns="0" tIns="0" rIns="0" bIns="0" rtlCol="1">
              <a:spAutoFit/>
            </a:bodyPr>
            <a:lstStyle/>
            <a:p>
              <a:pPr algn="ctr">
                <a:spcAft>
                  <a:spcPts val="1600"/>
                </a:spcAft>
              </a:pPr>
              <a:r>
                <a:rPr lang="en-US" altLang="zh-CN" sz="1500">
                  <a:solidFill>
                    <a:schemeClr val="bg1"/>
                  </a:solidFill>
                  <a:latin typeface="Verdana" panose="020B0604030504040204" pitchFamily="34" charset="0"/>
                  <a:ea typeface="Verdana" panose="020B0604030504040204" pitchFamily="34" charset="0"/>
                  <a:cs typeface="Verdana" panose="020B0604030504040204" pitchFamily="34" charset="0"/>
                </a:rPr>
                <a:t>Career</a:t>
              </a:r>
              <a:endParaRPr lang="en-US" sz="150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grpSp>
      <p:sp>
        <p:nvSpPr>
          <p:cNvPr id="27" name="Rectangle 26">
            <a:extLst>
              <a:ext uri="{FF2B5EF4-FFF2-40B4-BE49-F238E27FC236}">
                <a16:creationId xmlns:a16="http://schemas.microsoft.com/office/drawing/2014/main" id="{74C7EB39-059A-7945-BE05-093D4184908F}"/>
              </a:ext>
            </a:extLst>
          </p:cNvPr>
          <p:cNvSpPr/>
          <p:nvPr/>
        </p:nvSpPr>
        <p:spPr>
          <a:xfrm>
            <a:off x="449314" y="2191509"/>
            <a:ext cx="3824816" cy="2955747"/>
          </a:xfrm>
          <a:prstGeom prst="rect">
            <a:avLst/>
          </a:prstGeom>
          <a:solidFill>
            <a:schemeClr val="bg1"/>
          </a:solidFill>
          <a:ln w="6350">
            <a:solidFill>
              <a:schemeClr val="bg1">
                <a:lumMod val="7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sz="2400">
              <a:latin typeface="Verdana" panose="020B0604030504040204" pitchFamily="34" charset="0"/>
              <a:ea typeface="Verdana" panose="020B0604030504040204" pitchFamily="34" charset="0"/>
            </a:endParaRPr>
          </a:p>
        </p:txBody>
      </p:sp>
      <p:graphicFrame>
        <p:nvGraphicFramePr>
          <p:cNvPr id="35" name="Chart Placeholder 15">
            <a:extLst>
              <a:ext uri="{FF2B5EF4-FFF2-40B4-BE49-F238E27FC236}">
                <a16:creationId xmlns:a16="http://schemas.microsoft.com/office/drawing/2014/main" id="{AFD1B2CF-6EE7-A24D-8E8F-C719249DE776}"/>
              </a:ext>
            </a:extLst>
          </p:cNvPr>
          <p:cNvGraphicFramePr>
            <a:graphicFrameLocks/>
          </p:cNvGraphicFramePr>
          <p:nvPr>
            <p:extLst>
              <p:ext uri="{D42A27DB-BD31-4B8C-83A1-F6EECF244321}">
                <p14:modId xmlns:p14="http://schemas.microsoft.com/office/powerpoint/2010/main" val="4183449521"/>
              </p:ext>
            </p:extLst>
          </p:nvPr>
        </p:nvGraphicFramePr>
        <p:xfrm>
          <a:off x="343435" y="2214871"/>
          <a:ext cx="2139950" cy="1848829"/>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36" name="Chart Placeholder 15">
            <a:extLst>
              <a:ext uri="{FF2B5EF4-FFF2-40B4-BE49-F238E27FC236}">
                <a16:creationId xmlns:a16="http://schemas.microsoft.com/office/drawing/2014/main" id="{43178B52-48DA-BF48-A6AD-029157C518A0}"/>
              </a:ext>
            </a:extLst>
          </p:cNvPr>
          <p:cNvGraphicFramePr>
            <a:graphicFrameLocks/>
          </p:cNvGraphicFramePr>
          <p:nvPr>
            <p:extLst>
              <p:ext uri="{D42A27DB-BD31-4B8C-83A1-F6EECF244321}">
                <p14:modId xmlns:p14="http://schemas.microsoft.com/office/powerpoint/2010/main" val="1674304623"/>
              </p:ext>
            </p:extLst>
          </p:nvPr>
        </p:nvGraphicFramePr>
        <p:xfrm>
          <a:off x="2191441" y="2214871"/>
          <a:ext cx="2139950" cy="1848829"/>
        </p:xfrm>
        <a:graphic>
          <a:graphicData uri="http://schemas.openxmlformats.org/drawingml/2006/chart">
            <c:chart xmlns:c="http://schemas.openxmlformats.org/drawingml/2006/chart" xmlns:r="http://schemas.openxmlformats.org/officeDocument/2006/relationships" r:id="rId4"/>
          </a:graphicData>
        </a:graphic>
      </p:graphicFrame>
      <p:sp>
        <p:nvSpPr>
          <p:cNvPr id="37" name="TextBox 36">
            <a:extLst>
              <a:ext uri="{FF2B5EF4-FFF2-40B4-BE49-F238E27FC236}">
                <a16:creationId xmlns:a16="http://schemas.microsoft.com/office/drawing/2014/main" id="{612A0AB1-B9C3-204B-8197-F68D75DA25CD}"/>
              </a:ext>
            </a:extLst>
          </p:cNvPr>
          <p:cNvSpPr txBox="1"/>
          <p:nvPr/>
        </p:nvSpPr>
        <p:spPr>
          <a:xfrm>
            <a:off x="558083" y="4008877"/>
            <a:ext cx="3580871" cy="830997"/>
          </a:xfrm>
          <a:prstGeom prst="rect">
            <a:avLst/>
          </a:prstGeom>
          <a:noFill/>
        </p:spPr>
        <p:txBody>
          <a:bodyPr wrap="square" rtlCol="0">
            <a:spAutoFit/>
          </a:bodyPr>
          <a:lstStyle/>
          <a:p>
            <a:r>
              <a:rPr lang="en-US" altLang="zh-CN" sz="1600">
                <a:latin typeface="Verdana" panose="020B0604030504040204" pitchFamily="34" charset="0"/>
                <a:ea typeface="Verdana" panose="020B0604030504040204" pitchFamily="34" charset="0"/>
                <a:cs typeface="Verdana" panose="020B0604030504040204" pitchFamily="34" charset="0"/>
              </a:rPr>
              <a:t>Percentage</a:t>
            </a:r>
            <a:r>
              <a:rPr lang="zh-CN" altLang="en-US" sz="1600">
                <a:latin typeface="Verdana" panose="020B0604030504040204" pitchFamily="34" charset="0"/>
                <a:ea typeface="Verdana" panose="020B0604030504040204" pitchFamily="34" charset="0"/>
                <a:cs typeface="Verdana" panose="020B0604030504040204" pitchFamily="34" charset="0"/>
              </a:rPr>
              <a:t> </a:t>
            </a:r>
            <a:r>
              <a:rPr lang="en-US" altLang="zh-CN" sz="1600">
                <a:latin typeface="Verdana" panose="020B0604030504040204" pitchFamily="34" charset="0"/>
                <a:ea typeface="Verdana" panose="020B0604030504040204" pitchFamily="34" charset="0"/>
                <a:cs typeface="Verdana" panose="020B0604030504040204" pitchFamily="34" charset="0"/>
              </a:rPr>
              <a:t>of</a:t>
            </a:r>
            <a:r>
              <a:rPr lang="zh-CN" altLang="en-US" sz="1600">
                <a:latin typeface="Verdana" panose="020B0604030504040204" pitchFamily="34" charset="0"/>
                <a:ea typeface="Verdana" panose="020B0604030504040204" pitchFamily="34" charset="0"/>
                <a:cs typeface="Verdana" panose="020B0604030504040204" pitchFamily="34" charset="0"/>
              </a:rPr>
              <a:t> </a:t>
            </a:r>
            <a:r>
              <a:rPr lang="en-US" altLang="zh-CN" sz="1600">
                <a:latin typeface="Verdana" panose="020B0604030504040204" pitchFamily="34" charset="0"/>
                <a:ea typeface="Verdana" panose="020B0604030504040204" pitchFamily="34" charset="0"/>
                <a:cs typeface="Verdana" panose="020B0604030504040204" pitchFamily="34" charset="0"/>
              </a:rPr>
              <a:t>College</a:t>
            </a:r>
            <a:r>
              <a:rPr lang="zh-CN" altLang="en-US" sz="1600">
                <a:latin typeface="Verdana" panose="020B0604030504040204" pitchFamily="34" charset="0"/>
                <a:ea typeface="Verdana" panose="020B0604030504040204" pitchFamily="34" charset="0"/>
                <a:cs typeface="Verdana" panose="020B0604030504040204" pitchFamily="34" charset="0"/>
              </a:rPr>
              <a:t> </a:t>
            </a:r>
            <a:r>
              <a:rPr lang="en-US" altLang="zh-CN" sz="1600">
                <a:latin typeface="Verdana" panose="020B0604030504040204" pitchFamily="34" charset="0"/>
                <a:ea typeface="Verdana" panose="020B0604030504040204" pitchFamily="34" charset="0"/>
                <a:cs typeface="Verdana" panose="020B0604030504040204" pitchFamily="34" charset="0"/>
              </a:rPr>
              <a:t>Students</a:t>
            </a:r>
            <a:r>
              <a:rPr lang="zh-CN" altLang="en-US" sz="1600">
                <a:latin typeface="Verdana" panose="020B0604030504040204" pitchFamily="34" charset="0"/>
                <a:ea typeface="Verdana" panose="020B0604030504040204" pitchFamily="34" charset="0"/>
                <a:cs typeface="Verdana" panose="020B0604030504040204" pitchFamily="34" charset="0"/>
              </a:rPr>
              <a:t> </a:t>
            </a:r>
            <a:r>
              <a:rPr lang="en-US" altLang="zh-CN" sz="1600">
                <a:latin typeface="Verdana" panose="020B0604030504040204" pitchFamily="34" charset="0"/>
                <a:ea typeface="Verdana" panose="020B0604030504040204" pitchFamily="34" charset="0"/>
                <a:cs typeface="Verdana" panose="020B0604030504040204" pitchFamily="34" charset="0"/>
              </a:rPr>
              <a:t>who</a:t>
            </a:r>
            <a:r>
              <a:rPr lang="zh-CN" altLang="en-US" sz="1600">
                <a:latin typeface="Verdana" panose="020B0604030504040204" pitchFamily="34" charset="0"/>
                <a:ea typeface="Verdana" panose="020B0604030504040204" pitchFamily="34" charset="0"/>
                <a:cs typeface="Verdana" panose="020B0604030504040204" pitchFamily="34" charset="0"/>
              </a:rPr>
              <a:t> </a:t>
            </a:r>
            <a:r>
              <a:rPr lang="en-US" altLang="zh-CN" sz="1600">
                <a:latin typeface="Verdana" panose="020B0604030504040204" pitchFamily="34" charset="0"/>
                <a:ea typeface="Verdana" panose="020B0604030504040204" pitchFamily="34" charset="0"/>
                <a:cs typeface="Verdana" panose="020B0604030504040204" pitchFamily="34" charset="0"/>
              </a:rPr>
              <a:t>change</a:t>
            </a:r>
            <a:r>
              <a:rPr lang="zh-CN" altLang="en-US" sz="1600">
                <a:latin typeface="Verdana" panose="020B0604030504040204" pitchFamily="34" charset="0"/>
                <a:cs typeface="Verdana" panose="020B0604030504040204" pitchFamily="34" charset="0"/>
              </a:rPr>
              <a:t> </a:t>
            </a:r>
            <a:r>
              <a:rPr lang="en-US" altLang="zh-CN" sz="1600">
                <a:latin typeface="Verdana" panose="020B0604030504040204" pitchFamily="34" charset="0"/>
                <a:ea typeface="Verdana" panose="020B0604030504040204" pitchFamily="34" charset="0"/>
                <a:cs typeface="Verdana" panose="020B0604030504040204" pitchFamily="34" charset="0"/>
              </a:rPr>
              <a:t>their</a:t>
            </a:r>
            <a:r>
              <a:rPr lang="zh-CN" altLang="en-US" sz="1600">
                <a:latin typeface="Verdana" panose="020B0604030504040204" pitchFamily="34" charset="0"/>
                <a:cs typeface="Verdana" panose="020B0604030504040204" pitchFamily="34" charset="0"/>
              </a:rPr>
              <a:t> </a:t>
            </a:r>
            <a:r>
              <a:rPr lang="en-US" altLang="zh-CN" sz="1600">
                <a:latin typeface="Verdana" panose="020B0604030504040204" pitchFamily="34" charset="0"/>
                <a:ea typeface="Verdana" panose="020B0604030504040204" pitchFamily="34" charset="0"/>
                <a:cs typeface="Verdana" panose="020B0604030504040204" pitchFamily="34" charset="0"/>
              </a:rPr>
              <a:t>majors</a:t>
            </a:r>
            <a:r>
              <a:rPr lang="zh-CN" altLang="en-US" sz="1600">
                <a:latin typeface="Verdana" panose="020B0604030504040204" pitchFamily="34" charset="0"/>
                <a:cs typeface="Verdana" panose="020B0604030504040204" pitchFamily="34" charset="0"/>
              </a:rPr>
              <a:t> </a:t>
            </a:r>
            <a:r>
              <a:rPr lang="en-US" altLang="zh-CN" sz="1600">
                <a:latin typeface="Verdana" panose="020B0604030504040204" pitchFamily="34" charset="0"/>
                <a:ea typeface="Verdana" panose="020B0604030504040204" pitchFamily="34" charset="0"/>
                <a:cs typeface="Verdana" panose="020B0604030504040204" pitchFamily="34" charset="0"/>
              </a:rPr>
              <a:t>at</a:t>
            </a:r>
            <a:r>
              <a:rPr lang="zh-CN" altLang="en-US" sz="1600">
                <a:latin typeface="Verdana" panose="020B0604030504040204" pitchFamily="34" charset="0"/>
                <a:cs typeface="Verdana" panose="020B0604030504040204" pitchFamily="34" charset="0"/>
              </a:rPr>
              <a:t> </a:t>
            </a:r>
            <a:r>
              <a:rPr lang="en-US" altLang="zh-CN" sz="1600">
                <a:latin typeface="Verdana" panose="020B0604030504040204" pitchFamily="34" charset="0"/>
                <a:ea typeface="Verdana" panose="020B0604030504040204" pitchFamily="34" charset="0"/>
                <a:cs typeface="Verdana" panose="020B0604030504040204" pitchFamily="34" charset="0"/>
              </a:rPr>
              <a:t>least</a:t>
            </a:r>
            <a:r>
              <a:rPr lang="zh-CN" altLang="en-US" sz="1600">
                <a:latin typeface="Verdana" panose="020B0604030504040204" pitchFamily="34" charset="0"/>
                <a:cs typeface="Verdana" panose="020B0604030504040204" pitchFamily="34" charset="0"/>
              </a:rPr>
              <a:t> </a:t>
            </a:r>
            <a:r>
              <a:rPr lang="en-US" altLang="zh-CN" sz="1600">
                <a:latin typeface="Verdana" panose="020B0604030504040204" pitchFamily="34" charset="0"/>
                <a:ea typeface="Verdana" panose="020B0604030504040204" pitchFamily="34" charset="0"/>
                <a:cs typeface="Verdana" panose="020B0604030504040204" pitchFamily="34" charset="0"/>
              </a:rPr>
              <a:t>once</a:t>
            </a:r>
            <a:endParaRPr lang="en-CN" sz="1600">
              <a:latin typeface="Verdana" panose="020B0604030504040204" pitchFamily="34" charset="0"/>
              <a:ea typeface="Verdana" panose="020B0604030504040204" pitchFamily="34" charset="0"/>
              <a:cs typeface="Verdana" panose="020B0604030504040204" pitchFamily="34" charset="0"/>
            </a:endParaRPr>
          </a:p>
        </p:txBody>
      </p:sp>
      <p:sp>
        <p:nvSpPr>
          <p:cNvPr id="38" name="TextBox 37">
            <a:extLst>
              <a:ext uri="{FF2B5EF4-FFF2-40B4-BE49-F238E27FC236}">
                <a16:creationId xmlns:a16="http://schemas.microsoft.com/office/drawing/2014/main" id="{B7D79502-FE58-204E-909B-A0359344B8CE}"/>
              </a:ext>
            </a:extLst>
          </p:cNvPr>
          <p:cNvSpPr txBox="1"/>
          <p:nvPr/>
        </p:nvSpPr>
        <p:spPr>
          <a:xfrm>
            <a:off x="780248" y="2685457"/>
            <a:ext cx="1369726" cy="523220"/>
          </a:xfrm>
          <a:prstGeom prst="rect">
            <a:avLst/>
          </a:prstGeom>
          <a:noFill/>
        </p:spPr>
        <p:txBody>
          <a:bodyPr wrap="square" rtlCol="0">
            <a:spAutoFit/>
          </a:bodyPr>
          <a:lstStyle/>
          <a:p>
            <a:pPr algn="ctr"/>
            <a:r>
              <a:rPr lang="en-US" altLang="zh-CN" sz="2800">
                <a:solidFill>
                  <a:schemeClr val="tx1">
                    <a:lumMod val="75000"/>
                    <a:lumOff val="25000"/>
                  </a:schemeClr>
                </a:solidFill>
                <a:latin typeface="Verdana" panose="020B0604030504040204" pitchFamily="34" charset="0"/>
                <a:ea typeface="Verdana" panose="020B0604030504040204" pitchFamily="34" charset="0"/>
                <a:cs typeface="Verdana" panose="020B0604030504040204" pitchFamily="34" charset="0"/>
              </a:rPr>
              <a:t>67%</a:t>
            </a:r>
            <a:endParaRPr lang="en-CN" sz="2800">
              <a:solidFill>
                <a:schemeClr val="tx1">
                  <a:lumMod val="75000"/>
                  <a:lumOff val="25000"/>
                </a:schemeClr>
              </a:solidFill>
              <a:latin typeface="Verdana" panose="020B0604030504040204" pitchFamily="34" charset="0"/>
              <a:ea typeface="Verdana" panose="020B0604030504040204" pitchFamily="34" charset="0"/>
              <a:cs typeface="Verdana" panose="020B0604030504040204" pitchFamily="34" charset="0"/>
            </a:endParaRPr>
          </a:p>
        </p:txBody>
      </p:sp>
      <p:sp>
        <p:nvSpPr>
          <p:cNvPr id="39" name="TextBox 38">
            <a:extLst>
              <a:ext uri="{FF2B5EF4-FFF2-40B4-BE49-F238E27FC236}">
                <a16:creationId xmlns:a16="http://schemas.microsoft.com/office/drawing/2014/main" id="{4A10811D-0F7B-4244-BC84-150DC7FB4F7A}"/>
              </a:ext>
            </a:extLst>
          </p:cNvPr>
          <p:cNvSpPr txBox="1"/>
          <p:nvPr/>
        </p:nvSpPr>
        <p:spPr>
          <a:xfrm>
            <a:off x="2648853" y="2685457"/>
            <a:ext cx="1237199" cy="523220"/>
          </a:xfrm>
          <a:prstGeom prst="rect">
            <a:avLst/>
          </a:prstGeom>
          <a:noFill/>
        </p:spPr>
        <p:txBody>
          <a:bodyPr wrap="square" rtlCol="0">
            <a:spAutoFit/>
          </a:bodyPr>
          <a:lstStyle/>
          <a:p>
            <a:pPr algn="ctr"/>
            <a:r>
              <a:rPr lang="en-US" altLang="zh-CN" sz="2800">
                <a:solidFill>
                  <a:schemeClr val="tx1">
                    <a:lumMod val="75000"/>
                    <a:lumOff val="25000"/>
                  </a:schemeClr>
                </a:solidFill>
                <a:latin typeface="Verdana" panose="020B0604030504040204" pitchFamily="34" charset="0"/>
                <a:ea typeface="Verdana" panose="020B0604030504040204" pitchFamily="34" charset="0"/>
                <a:cs typeface="Verdana" panose="020B0604030504040204" pitchFamily="34" charset="0"/>
              </a:rPr>
              <a:t>50%</a:t>
            </a:r>
            <a:endParaRPr lang="en-CN" sz="2800">
              <a:solidFill>
                <a:schemeClr val="tx1">
                  <a:lumMod val="75000"/>
                  <a:lumOff val="25000"/>
                </a:schemeClr>
              </a:solidFill>
              <a:latin typeface="Verdana" panose="020B0604030504040204" pitchFamily="34" charset="0"/>
              <a:ea typeface="Verdana" panose="020B0604030504040204" pitchFamily="34" charset="0"/>
              <a:cs typeface="Verdana" panose="020B0604030504040204" pitchFamily="34" charset="0"/>
            </a:endParaRPr>
          </a:p>
        </p:txBody>
      </p:sp>
      <p:sp>
        <p:nvSpPr>
          <p:cNvPr id="40" name="Rectangle 39">
            <a:extLst>
              <a:ext uri="{FF2B5EF4-FFF2-40B4-BE49-F238E27FC236}">
                <a16:creationId xmlns:a16="http://schemas.microsoft.com/office/drawing/2014/main" id="{A31DAFAF-D50D-2440-BE94-D03BAD3FCBDE}"/>
              </a:ext>
            </a:extLst>
          </p:cNvPr>
          <p:cNvSpPr/>
          <p:nvPr/>
        </p:nvSpPr>
        <p:spPr>
          <a:xfrm>
            <a:off x="8042019" y="2500763"/>
            <a:ext cx="3824816" cy="2955747"/>
          </a:xfrm>
          <a:prstGeom prst="rect">
            <a:avLst/>
          </a:prstGeom>
          <a:solidFill>
            <a:schemeClr val="bg1"/>
          </a:solidFill>
          <a:ln w="6350">
            <a:solidFill>
              <a:schemeClr val="bg1">
                <a:lumMod val="7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sz="2400">
              <a:latin typeface="Verdana" panose="020B0604030504040204" pitchFamily="34" charset="0"/>
              <a:ea typeface="Verdana" panose="020B0604030504040204" pitchFamily="34" charset="0"/>
            </a:endParaRPr>
          </a:p>
        </p:txBody>
      </p:sp>
      <p:sp>
        <p:nvSpPr>
          <p:cNvPr id="43" name="TextBox 42">
            <a:extLst>
              <a:ext uri="{FF2B5EF4-FFF2-40B4-BE49-F238E27FC236}">
                <a16:creationId xmlns:a16="http://schemas.microsoft.com/office/drawing/2014/main" id="{851AE9AA-5D66-3B4E-AF80-4D806F932DC4}"/>
              </a:ext>
            </a:extLst>
          </p:cNvPr>
          <p:cNvSpPr txBox="1"/>
          <p:nvPr/>
        </p:nvSpPr>
        <p:spPr>
          <a:xfrm>
            <a:off x="8276863" y="4686185"/>
            <a:ext cx="2239258" cy="369332"/>
          </a:xfrm>
          <a:prstGeom prst="rect">
            <a:avLst/>
          </a:prstGeom>
          <a:noFill/>
        </p:spPr>
        <p:txBody>
          <a:bodyPr wrap="square" rtlCol="0">
            <a:spAutoFit/>
          </a:bodyPr>
          <a:lstStyle/>
          <a:p>
            <a:r>
              <a:rPr lang="en-US" altLang="zh-CN">
                <a:latin typeface="Verdana" panose="020B0604030504040204" pitchFamily="34" charset="0"/>
                <a:ea typeface="Verdana" panose="020B0604030504040204" pitchFamily="34" charset="0"/>
                <a:cs typeface="Verdana" panose="020B0604030504040204" pitchFamily="34" charset="0"/>
              </a:rPr>
              <a:t>Aged</a:t>
            </a:r>
            <a:r>
              <a:rPr lang="zh-CN" altLang="en-US">
                <a:latin typeface="Verdana" panose="020B0604030504040204" pitchFamily="34" charset="0"/>
                <a:ea typeface="Verdana" panose="020B0604030504040204" pitchFamily="34" charset="0"/>
                <a:cs typeface="Verdana" panose="020B0604030504040204" pitchFamily="34" charset="0"/>
              </a:rPr>
              <a:t> </a:t>
            </a:r>
            <a:r>
              <a:rPr lang="en-US" altLang="zh-CN">
                <a:latin typeface="Verdana" panose="020B0604030504040204" pitchFamily="34" charset="0"/>
                <a:ea typeface="Verdana" panose="020B0604030504040204" pitchFamily="34" charset="0"/>
                <a:cs typeface="Verdana" panose="020B0604030504040204" pitchFamily="34" charset="0"/>
              </a:rPr>
              <a:t>18</a:t>
            </a:r>
            <a:r>
              <a:rPr lang="zh-CN" altLang="en-US">
                <a:latin typeface="Verdana" panose="020B0604030504040204" pitchFamily="34" charset="0"/>
                <a:ea typeface="Verdana" panose="020B0604030504040204" pitchFamily="34" charset="0"/>
                <a:cs typeface="Verdana" panose="020B0604030504040204" pitchFamily="34" charset="0"/>
              </a:rPr>
              <a:t> </a:t>
            </a:r>
            <a:r>
              <a:rPr lang="en-US" altLang="zh-CN">
                <a:latin typeface="Verdana" panose="020B0604030504040204" pitchFamily="34" charset="0"/>
                <a:ea typeface="Verdana" panose="020B0604030504040204" pitchFamily="34" charset="0"/>
                <a:cs typeface="Verdana" panose="020B0604030504040204" pitchFamily="34" charset="0"/>
              </a:rPr>
              <a:t>–</a:t>
            </a:r>
            <a:r>
              <a:rPr lang="zh-CN" altLang="en-US">
                <a:latin typeface="Verdana" panose="020B0604030504040204" pitchFamily="34" charset="0"/>
                <a:ea typeface="Verdana" panose="020B0604030504040204" pitchFamily="34" charset="0"/>
                <a:cs typeface="Verdana" panose="020B0604030504040204" pitchFamily="34" charset="0"/>
              </a:rPr>
              <a:t> </a:t>
            </a:r>
            <a:r>
              <a:rPr lang="en-US" altLang="zh-CN">
                <a:latin typeface="Verdana" panose="020B0604030504040204" pitchFamily="34" charset="0"/>
                <a:ea typeface="Verdana" panose="020B0604030504040204" pitchFamily="34" charset="0"/>
                <a:cs typeface="Verdana" panose="020B0604030504040204" pitchFamily="34" charset="0"/>
              </a:rPr>
              <a:t>24</a:t>
            </a:r>
            <a:endParaRPr lang="en-CN">
              <a:latin typeface="Verdana" panose="020B0604030504040204" pitchFamily="34" charset="0"/>
              <a:ea typeface="Verdana" panose="020B0604030504040204" pitchFamily="34" charset="0"/>
              <a:cs typeface="Verdana" panose="020B0604030504040204" pitchFamily="34" charset="0"/>
            </a:endParaRPr>
          </a:p>
        </p:txBody>
      </p:sp>
      <p:sp>
        <p:nvSpPr>
          <p:cNvPr id="47" name="TextBox 46">
            <a:extLst>
              <a:ext uri="{FF2B5EF4-FFF2-40B4-BE49-F238E27FC236}">
                <a16:creationId xmlns:a16="http://schemas.microsoft.com/office/drawing/2014/main" id="{48F8C99C-3726-C04E-AB5D-ED2796167E06}"/>
              </a:ext>
            </a:extLst>
          </p:cNvPr>
          <p:cNvSpPr txBox="1"/>
          <p:nvPr/>
        </p:nvSpPr>
        <p:spPr>
          <a:xfrm>
            <a:off x="10126455" y="4686185"/>
            <a:ext cx="2239259" cy="369332"/>
          </a:xfrm>
          <a:prstGeom prst="rect">
            <a:avLst/>
          </a:prstGeom>
          <a:noFill/>
        </p:spPr>
        <p:txBody>
          <a:bodyPr wrap="square" rtlCol="0">
            <a:spAutoFit/>
          </a:bodyPr>
          <a:lstStyle/>
          <a:p>
            <a:r>
              <a:rPr lang="en-US" altLang="zh-CN">
                <a:latin typeface="Verdana" panose="020B0604030504040204" pitchFamily="34" charset="0"/>
                <a:ea typeface="Verdana" panose="020B0604030504040204" pitchFamily="34" charset="0"/>
                <a:cs typeface="Verdana" panose="020B0604030504040204" pitchFamily="34" charset="0"/>
              </a:rPr>
              <a:t>Aged</a:t>
            </a:r>
            <a:r>
              <a:rPr lang="zh-CN" altLang="en-US">
                <a:latin typeface="Verdana" panose="020B0604030504040204" pitchFamily="34" charset="0"/>
                <a:ea typeface="Verdana" panose="020B0604030504040204" pitchFamily="34" charset="0"/>
                <a:cs typeface="Verdana" panose="020B0604030504040204" pitchFamily="34" charset="0"/>
              </a:rPr>
              <a:t> </a:t>
            </a:r>
            <a:r>
              <a:rPr lang="en-US" altLang="zh-CN">
                <a:latin typeface="Verdana" panose="020B0604030504040204" pitchFamily="34" charset="0"/>
                <a:ea typeface="Verdana" panose="020B0604030504040204" pitchFamily="34" charset="0"/>
                <a:cs typeface="Verdana" panose="020B0604030504040204" pitchFamily="34" charset="0"/>
              </a:rPr>
              <a:t>25</a:t>
            </a:r>
            <a:r>
              <a:rPr lang="zh-CN" altLang="en-US">
                <a:latin typeface="Verdana" panose="020B0604030504040204" pitchFamily="34" charset="0"/>
                <a:ea typeface="Verdana" panose="020B0604030504040204" pitchFamily="34" charset="0"/>
                <a:cs typeface="Verdana" panose="020B0604030504040204" pitchFamily="34" charset="0"/>
              </a:rPr>
              <a:t> </a:t>
            </a:r>
            <a:r>
              <a:rPr lang="en-US" altLang="zh-CN">
                <a:latin typeface="Verdana" panose="020B0604030504040204" pitchFamily="34" charset="0"/>
                <a:ea typeface="Verdana" panose="020B0604030504040204" pitchFamily="34" charset="0"/>
                <a:cs typeface="Verdana" panose="020B0604030504040204" pitchFamily="34" charset="0"/>
              </a:rPr>
              <a:t>–</a:t>
            </a:r>
            <a:r>
              <a:rPr lang="zh-CN" altLang="en-US">
                <a:latin typeface="Verdana" panose="020B0604030504040204" pitchFamily="34" charset="0"/>
                <a:ea typeface="Verdana" panose="020B0604030504040204" pitchFamily="34" charset="0"/>
                <a:cs typeface="Verdana" panose="020B0604030504040204" pitchFamily="34" charset="0"/>
              </a:rPr>
              <a:t> </a:t>
            </a:r>
            <a:r>
              <a:rPr lang="en-US" altLang="zh-CN">
                <a:latin typeface="Verdana" panose="020B0604030504040204" pitchFamily="34" charset="0"/>
                <a:ea typeface="Verdana" panose="020B0604030504040204" pitchFamily="34" charset="0"/>
                <a:cs typeface="Verdana" panose="020B0604030504040204" pitchFamily="34" charset="0"/>
              </a:rPr>
              <a:t>34</a:t>
            </a:r>
            <a:endParaRPr lang="en-CN">
              <a:latin typeface="Verdana" panose="020B0604030504040204" pitchFamily="34" charset="0"/>
              <a:ea typeface="Verdana" panose="020B0604030504040204" pitchFamily="34" charset="0"/>
              <a:cs typeface="Verdana" panose="020B0604030504040204" pitchFamily="34" charset="0"/>
            </a:endParaRPr>
          </a:p>
        </p:txBody>
      </p:sp>
      <p:sp>
        <p:nvSpPr>
          <p:cNvPr id="48" name="TextBox 47">
            <a:extLst>
              <a:ext uri="{FF2B5EF4-FFF2-40B4-BE49-F238E27FC236}">
                <a16:creationId xmlns:a16="http://schemas.microsoft.com/office/drawing/2014/main" id="{9637AAFA-0D80-1247-AB4F-3F487A41F5BC}"/>
              </a:ext>
            </a:extLst>
          </p:cNvPr>
          <p:cNvSpPr txBox="1"/>
          <p:nvPr/>
        </p:nvSpPr>
        <p:spPr>
          <a:xfrm>
            <a:off x="8142727" y="2615388"/>
            <a:ext cx="3624995" cy="584775"/>
          </a:xfrm>
          <a:prstGeom prst="rect">
            <a:avLst/>
          </a:prstGeom>
          <a:noFill/>
        </p:spPr>
        <p:txBody>
          <a:bodyPr wrap="square" rtlCol="0">
            <a:spAutoFit/>
          </a:bodyPr>
          <a:lstStyle/>
          <a:p>
            <a:r>
              <a:rPr lang="en-US" altLang="zh-CN" sz="1600">
                <a:latin typeface="Verdana" panose="020B0604030504040204" pitchFamily="34" charset="0"/>
                <a:ea typeface="Verdana" panose="020B0604030504040204" pitchFamily="34" charset="0"/>
                <a:cs typeface="Verdana" panose="020B0604030504040204" pitchFamily="34" charset="0"/>
              </a:rPr>
              <a:t>The</a:t>
            </a:r>
            <a:r>
              <a:rPr lang="zh-CN" altLang="en-US" sz="1600">
                <a:latin typeface="Verdana" panose="020B0604030504040204" pitchFamily="34" charset="0"/>
                <a:ea typeface="Verdana" panose="020B0604030504040204" pitchFamily="34" charset="0"/>
                <a:cs typeface="Verdana" panose="020B0604030504040204" pitchFamily="34" charset="0"/>
              </a:rPr>
              <a:t> </a:t>
            </a:r>
            <a:r>
              <a:rPr lang="en-US" altLang="zh-CN" sz="1600">
                <a:latin typeface="Verdana" panose="020B0604030504040204" pitchFamily="34" charset="0"/>
                <a:ea typeface="Verdana" panose="020B0604030504040204" pitchFamily="34" charset="0"/>
                <a:cs typeface="Verdana" panose="020B0604030504040204" pitchFamily="34" charset="0"/>
              </a:rPr>
              <a:t>average</a:t>
            </a:r>
            <a:r>
              <a:rPr lang="zh-CN" altLang="en-US" sz="1600">
                <a:latin typeface="Verdana" panose="020B0604030504040204" pitchFamily="34" charset="0"/>
                <a:ea typeface="Verdana" panose="020B0604030504040204" pitchFamily="34" charset="0"/>
                <a:cs typeface="Verdana" panose="020B0604030504040204" pitchFamily="34" charset="0"/>
              </a:rPr>
              <a:t> </a:t>
            </a:r>
            <a:r>
              <a:rPr lang="en-US" altLang="zh-CN" sz="1600">
                <a:latin typeface="Verdana" panose="020B0604030504040204" pitchFamily="34" charset="0"/>
                <a:ea typeface="Verdana" panose="020B0604030504040204" pitchFamily="34" charset="0"/>
                <a:cs typeface="Verdana" panose="020B0604030504040204" pitchFamily="34" charset="0"/>
              </a:rPr>
              <a:t>number</a:t>
            </a:r>
            <a:r>
              <a:rPr lang="zh-CN" altLang="en-US" sz="1600">
                <a:latin typeface="Verdana" panose="020B0604030504040204" pitchFamily="34" charset="0"/>
                <a:ea typeface="Verdana" panose="020B0604030504040204" pitchFamily="34" charset="0"/>
                <a:cs typeface="Verdana" panose="020B0604030504040204" pitchFamily="34" charset="0"/>
              </a:rPr>
              <a:t> </a:t>
            </a:r>
            <a:r>
              <a:rPr lang="en-US" altLang="zh-CN" sz="1600">
                <a:latin typeface="Verdana" panose="020B0604030504040204" pitchFamily="34" charset="0"/>
                <a:ea typeface="Verdana" panose="020B0604030504040204" pitchFamily="34" charset="0"/>
                <a:cs typeface="Verdana" panose="020B0604030504040204" pitchFamily="34" charset="0"/>
              </a:rPr>
              <a:t>of</a:t>
            </a:r>
            <a:r>
              <a:rPr lang="zh-CN" altLang="en-US" sz="1600">
                <a:latin typeface="Verdana" panose="020B0604030504040204" pitchFamily="34" charset="0"/>
                <a:ea typeface="Verdana" panose="020B0604030504040204" pitchFamily="34" charset="0"/>
                <a:cs typeface="Verdana" panose="020B0604030504040204" pitchFamily="34" charset="0"/>
              </a:rPr>
              <a:t> </a:t>
            </a:r>
            <a:r>
              <a:rPr lang="en-US" altLang="zh-CN" sz="1600">
                <a:latin typeface="Verdana" panose="020B0604030504040204" pitchFamily="34" charset="0"/>
                <a:ea typeface="Verdana" panose="020B0604030504040204" pitchFamily="34" charset="0"/>
                <a:cs typeface="Verdana" panose="020B0604030504040204" pitchFamily="34" charset="0"/>
              </a:rPr>
              <a:t>times</a:t>
            </a:r>
            <a:r>
              <a:rPr lang="zh-CN" altLang="en-US" sz="1600">
                <a:latin typeface="Verdana" panose="020B0604030504040204" pitchFamily="34" charset="0"/>
                <a:ea typeface="Verdana" panose="020B0604030504040204" pitchFamily="34" charset="0"/>
                <a:cs typeface="Verdana" panose="020B0604030504040204" pitchFamily="34" charset="0"/>
              </a:rPr>
              <a:t> </a:t>
            </a:r>
            <a:r>
              <a:rPr lang="en-US" altLang="zh-CN" sz="1600">
                <a:latin typeface="Verdana" panose="020B0604030504040204" pitchFamily="34" charset="0"/>
                <a:ea typeface="Verdana" panose="020B0604030504040204" pitchFamily="34" charset="0"/>
                <a:cs typeface="Verdana" panose="020B0604030504040204" pitchFamily="34" charset="0"/>
              </a:rPr>
              <a:t>people</a:t>
            </a:r>
            <a:r>
              <a:rPr lang="zh-CN" altLang="en-US" sz="1600">
                <a:latin typeface="Verdana" panose="020B0604030504040204" pitchFamily="34" charset="0"/>
                <a:ea typeface="Verdana" panose="020B0604030504040204" pitchFamily="34" charset="0"/>
                <a:cs typeface="Verdana" panose="020B0604030504040204" pitchFamily="34" charset="0"/>
              </a:rPr>
              <a:t> </a:t>
            </a:r>
            <a:r>
              <a:rPr lang="en-US" altLang="zh-CN" sz="1600">
                <a:latin typeface="Verdana" panose="020B0604030504040204" pitchFamily="34" charset="0"/>
                <a:ea typeface="Verdana" panose="020B0604030504040204" pitchFamily="34" charset="0"/>
                <a:cs typeface="Verdana" panose="020B0604030504040204" pitchFamily="34" charset="0"/>
              </a:rPr>
              <a:t>who</a:t>
            </a:r>
            <a:r>
              <a:rPr lang="zh-CN" altLang="en-US" sz="1600">
                <a:latin typeface="Verdana" panose="020B0604030504040204" pitchFamily="34" charset="0"/>
                <a:ea typeface="Verdana" panose="020B0604030504040204" pitchFamily="34" charset="0"/>
                <a:cs typeface="Verdana" panose="020B0604030504040204" pitchFamily="34" charset="0"/>
              </a:rPr>
              <a:t> </a:t>
            </a:r>
            <a:r>
              <a:rPr lang="en-US" altLang="zh-CN" sz="1600">
                <a:latin typeface="Verdana" panose="020B0604030504040204" pitchFamily="34" charset="0"/>
                <a:ea typeface="Verdana" panose="020B0604030504040204" pitchFamily="34" charset="0"/>
                <a:cs typeface="Verdana" panose="020B0604030504040204" pitchFamily="34" charset="0"/>
              </a:rPr>
              <a:t>change</a:t>
            </a:r>
            <a:r>
              <a:rPr lang="zh-CN" altLang="en-US" sz="1600">
                <a:latin typeface="Verdana" panose="020B0604030504040204" pitchFamily="34" charset="0"/>
                <a:ea typeface="Verdana" panose="020B0604030504040204" pitchFamily="34" charset="0"/>
                <a:cs typeface="Verdana" panose="020B0604030504040204" pitchFamily="34" charset="0"/>
              </a:rPr>
              <a:t> </a:t>
            </a:r>
            <a:r>
              <a:rPr lang="en-US" altLang="zh-CN" sz="1600">
                <a:latin typeface="Verdana" panose="020B0604030504040204" pitchFamily="34" charset="0"/>
                <a:ea typeface="Verdana" panose="020B0604030504040204" pitchFamily="34" charset="0"/>
                <a:cs typeface="Verdana" panose="020B0604030504040204" pitchFamily="34" charset="0"/>
              </a:rPr>
              <a:t>jobs</a:t>
            </a:r>
            <a:endParaRPr lang="en-CN" sz="1600">
              <a:latin typeface="Verdana" panose="020B0604030504040204" pitchFamily="34" charset="0"/>
              <a:ea typeface="Verdana" panose="020B0604030504040204" pitchFamily="34" charset="0"/>
              <a:cs typeface="Verdana" panose="020B0604030504040204" pitchFamily="34" charset="0"/>
            </a:endParaRP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A7C8A30D-1BAB-764F-8A41-0427F3BE9425}"/>
                  </a:ext>
                </a:extLst>
              </p:cNvPr>
              <p:cNvSpPr txBox="1"/>
              <p:nvPr/>
            </p:nvSpPr>
            <p:spPr>
              <a:xfrm>
                <a:off x="8329149" y="3823626"/>
                <a:ext cx="1424406" cy="461665"/>
              </a:xfrm>
              <a:prstGeom prst="rect">
                <a:avLst/>
              </a:prstGeom>
              <a:noFill/>
            </p:spPr>
            <p:txBody>
              <a:bodyPr wrap="square" rtlCol="0">
                <a:spAutoFit/>
              </a:bodyPr>
              <a:lstStyle/>
              <a:p>
                <a:pPr algn="ctr"/>
                <a:r>
                  <a:rPr lang="en-US" altLang="zh-CN" sz="2400">
                    <a:solidFill>
                      <a:srgbClr val="EE7242"/>
                    </a:solidFill>
                    <a:latin typeface="Verdana" panose="020B0604030504040204" pitchFamily="34" charset="0"/>
                    <a:ea typeface="Verdana" panose="020B0604030504040204" pitchFamily="34" charset="0"/>
                    <a:cs typeface="Verdana" panose="020B0604030504040204" pitchFamily="34" charset="0"/>
                  </a:rPr>
                  <a:t>5.7</a:t>
                </a:r>
                <a:r>
                  <a:rPr lang="zh-CN" altLang="en-US" sz="2400">
                    <a:solidFill>
                      <a:srgbClr val="EE7242"/>
                    </a:solidFill>
                    <a:latin typeface="Verdana" panose="020B0604030504040204" pitchFamily="34" charset="0"/>
                    <a:cs typeface="Verdana" panose="020B0604030504040204" pitchFamily="34" charset="0"/>
                  </a:rPr>
                  <a:t> </a:t>
                </a:r>
                <a14:m>
                  <m:oMath xmlns:m="http://schemas.openxmlformats.org/officeDocument/2006/math">
                    <m:r>
                      <a:rPr lang="en-US" altLang="zh-CN" sz="2400" b="0" i="1">
                        <a:solidFill>
                          <a:srgbClr val="EE7242"/>
                        </a:solidFill>
                        <a:latin typeface="Cambria Math" panose="02040503050406030204" pitchFamily="18" charset="0"/>
                        <a:ea typeface="Cambria Math" panose="02040503050406030204" pitchFamily="18" charset="0"/>
                      </a:rPr>
                      <m:t>×</m:t>
                    </m:r>
                  </m:oMath>
                </a14:m>
                <a:endParaRPr lang="en-CN" sz="2400">
                  <a:solidFill>
                    <a:srgbClr val="EE7242"/>
                  </a:solidFill>
                  <a:latin typeface="Verdana" panose="020B0604030504040204" pitchFamily="34" charset="0"/>
                  <a:ea typeface="Verdana" panose="020B0604030504040204" pitchFamily="34" charset="0"/>
                  <a:cs typeface="Verdana" panose="020B0604030504040204" pitchFamily="34" charset="0"/>
                </a:endParaRPr>
              </a:p>
            </p:txBody>
          </p:sp>
        </mc:Choice>
        <mc:Fallback xmlns="">
          <p:sp>
            <p:nvSpPr>
              <p:cNvPr id="44" name="TextBox 43">
                <a:extLst>
                  <a:ext uri="{FF2B5EF4-FFF2-40B4-BE49-F238E27FC236}">
                    <a16:creationId xmlns:a16="http://schemas.microsoft.com/office/drawing/2014/main" id="{A7C8A30D-1BAB-764F-8A41-0427F3BE9425}"/>
                  </a:ext>
                </a:extLst>
              </p:cNvPr>
              <p:cNvSpPr txBox="1">
                <a:spLocks noRot="1" noChangeAspect="1" noMove="1" noResize="1" noEditPoints="1" noAdjustHandles="1" noChangeArrowheads="1" noChangeShapeType="1" noTextEdit="1"/>
              </p:cNvSpPr>
              <p:nvPr/>
            </p:nvSpPr>
            <p:spPr>
              <a:xfrm>
                <a:off x="8329149" y="3823626"/>
                <a:ext cx="1424406" cy="461665"/>
              </a:xfrm>
              <a:prstGeom prst="rect">
                <a:avLst/>
              </a:prstGeom>
              <a:blipFill>
                <a:blip r:embed="rId5"/>
                <a:stretch>
                  <a:fillRect t="-11842" b="-27632"/>
                </a:stretch>
              </a:blipFill>
            </p:spPr>
            <p:txBody>
              <a:bodyPr/>
              <a:lstStyle/>
              <a:p>
                <a:r>
                  <a:rPr lang="en-US">
                    <a:noFill/>
                  </a:rPr>
                  <a:t> </a:t>
                </a:r>
              </a:p>
            </p:txBody>
          </p:sp>
        </mc:Fallback>
      </mc:AlternateContent>
      <p:sp>
        <p:nvSpPr>
          <p:cNvPr id="61" name="Donut 60">
            <a:extLst>
              <a:ext uri="{FF2B5EF4-FFF2-40B4-BE49-F238E27FC236}">
                <a16:creationId xmlns:a16="http://schemas.microsoft.com/office/drawing/2014/main" id="{704B58E7-450B-9842-A636-133CC95AF218}"/>
              </a:ext>
            </a:extLst>
          </p:cNvPr>
          <p:cNvSpPr/>
          <p:nvPr/>
        </p:nvSpPr>
        <p:spPr>
          <a:xfrm>
            <a:off x="8471247" y="3468637"/>
            <a:ext cx="1140210" cy="1140210"/>
          </a:xfrm>
          <a:prstGeom prst="donut">
            <a:avLst>
              <a:gd name="adj" fmla="val 10316"/>
            </a:avLst>
          </a:prstGeom>
          <a:solidFill>
            <a:srgbClr val="EE72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tx1"/>
              </a:solidFill>
              <a:latin typeface="Verdana" panose="020B0604030504040204" pitchFamily="34" charset="0"/>
              <a:ea typeface="Verdana" panose="020B0604030504040204" pitchFamily="34" charset="0"/>
              <a:cs typeface="Verdana" panose="020B0604030504040204" pitchFamily="34" charset="0"/>
            </a:endParaRPr>
          </a:p>
        </p:txBody>
      </p:sp>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814B0674-D1C1-C245-806C-29D352E47759}"/>
                  </a:ext>
                </a:extLst>
              </p:cNvPr>
              <p:cNvSpPr txBox="1"/>
              <p:nvPr/>
            </p:nvSpPr>
            <p:spPr>
              <a:xfrm>
                <a:off x="10126455" y="3823626"/>
                <a:ext cx="1424406" cy="461665"/>
              </a:xfrm>
              <a:prstGeom prst="rect">
                <a:avLst/>
              </a:prstGeom>
              <a:noFill/>
            </p:spPr>
            <p:txBody>
              <a:bodyPr wrap="square" rtlCol="0">
                <a:spAutoFit/>
              </a:bodyPr>
              <a:lstStyle/>
              <a:p>
                <a:pPr algn="ctr"/>
                <a:r>
                  <a:rPr lang="en-US" altLang="zh-CN" sz="2400">
                    <a:solidFill>
                      <a:srgbClr val="EE7242"/>
                    </a:solidFill>
                    <a:latin typeface="Verdana" panose="020B0604030504040204" pitchFamily="34" charset="0"/>
                    <a:ea typeface="Verdana" panose="020B0604030504040204" pitchFamily="34" charset="0"/>
                    <a:cs typeface="Verdana" panose="020B0604030504040204" pitchFamily="34" charset="0"/>
                  </a:rPr>
                  <a:t>2.4</a:t>
                </a:r>
                <a:r>
                  <a:rPr lang="zh-CN" altLang="en-US" sz="2400">
                    <a:solidFill>
                      <a:srgbClr val="EE7242"/>
                    </a:solidFill>
                    <a:latin typeface="Verdana" panose="020B0604030504040204" pitchFamily="34" charset="0"/>
                    <a:cs typeface="Verdana" panose="020B0604030504040204" pitchFamily="34" charset="0"/>
                  </a:rPr>
                  <a:t> </a:t>
                </a:r>
                <a14:m>
                  <m:oMath xmlns:m="http://schemas.openxmlformats.org/officeDocument/2006/math">
                    <m:r>
                      <a:rPr lang="en-US" altLang="zh-CN" sz="2400" b="0" i="1">
                        <a:solidFill>
                          <a:srgbClr val="EE7242"/>
                        </a:solidFill>
                        <a:latin typeface="Cambria Math" panose="02040503050406030204" pitchFamily="18" charset="0"/>
                        <a:ea typeface="Cambria Math" panose="02040503050406030204" pitchFamily="18" charset="0"/>
                      </a:rPr>
                      <m:t>×</m:t>
                    </m:r>
                  </m:oMath>
                </a14:m>
                <a:endParaRPr lang="en-CN" sz="2400">
                  <a:solidFill>
                    <a:srgbClr val="EE7242"/>
                  </a:solidFill>
                  <a:latin typeface="Verdana" panose="020B0604030504040204" pitchFamily="34" charset="0"/>
                  <a:ea typeface="Verdana" panose="020B0604030504040204" pitchFamily="34" charset="0"/>
                  <a:cs typeface="Verdana" panose="020B0604030504040204" pitchFamily="34" charset="0"/>
                </a:endParaRPr>
              </a:p>
            </p:txBody>
          </p:sp>
        </mc:Choice>
        <mc:Fallback xmlns="">
          <p:sp>
            <p:nvSpPr>
              <p:cNvPr id="62" name="TextBox 61">
                <a:extLst>
                  <a:ext uri="{FF2B5EF4-FFF2-40B4-BE49-F238E27FC236}">
                    <a16:creationId xmlns:a16="http://schemas.microsoft.com/office/drawing/2014/main" id="{814B0674-D1C1-C245-806C-29D352E47759}"/>
                  </a:ext>
                </a:extLst>
              </p:cNvPr>
              <p:cNvSpPr txBox="1">
                <a:spLocks noRot="1" noChangeAspect="1" noMove="1" noResize="1" noEditPoints="1" noAdjustHandles="1" noChangeArrowheads="1" noChangeShapeType="1" noTextEdit="1"/>
              </p:cNvSpPr>
              <p:nvPr/>
            </p:nvSpPr>
            <p:spPr>
              <a:xfrm>
                <a:off x="10126455" y="3823626"/>
                <a:ext cx="1424406" cy="461665"/>
              </a:xfrm>
              <a:prstGeom prst="rect">
                <a:avLst/>
              </a:prstGeom>
              <a:blipFill>
                <a:blip r:embed="rId6"/>
                <a:stretch>
                  <a:fillRect t="-11842" b="-27632"/>
                </a:stretch>
              </a:blipFill>
            </p:spPr>
            <p:txBody>
              <a:bodyPr/>
              <a:lstStyle/>
              <a:p>
                <a:r>
                  <a:rPr lang="en-US">
                    <a:noFill/>
                  </a:rPr>
                  <a:t> </a:t>
                </a:r>
              </a:p>
            </p:txBody>
          </p:sp>
        </mc:Fallback>
      </mc:AlternateContent>
      <p:sp>
        <p:nvSpPr>
          <p:cNvPr id="63" name="Donut 62">
            <a:extLst>
              <a:ext uri="{FF2B5EF4-FFF2-40B4-BE49-F238E27FC236}">
                <a16:creationId xmlns:a16="http://schemas.microsoft.com/office/drawing/2014/main" id="{8B8A7536-42DB-224D-8663-AA806AB7B8F2}"/>
              </a:ext>
            </a:extLst>
          </p:cNvPr>
          <p:cNvSpPr/>
          <p:nvPr/>
        </p:nvSpPr>
        <p:spPr>
          <a:xfrm>
            <a:off x="10268553" y="3468637"/>
            <a:ext cx="1140210" cy="1140210"/>
          </a:xfrm>
          <a:prstGeom prst="donut">
            <a:avLst>
              <a:gd name="adj" fmla="val 10316"/>
            </a:avLst>
          </a:prstGeom>
          <a:solidFill>
            <a:srgbClr val="EE72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tx1"/>
              </a:solidFill>
              <a:latin typeface="Verdana" panose="020B0604030504040204" pitchFamily="34" charset="0"/>
              <a:ea typeface="Verdana" panose="020B0604030504040204" pitchFamily="34" charset="0"/>
              <a:cs typeface="Verdana" panose="020B0604030504040204" pitchFamily="34" charset="0"/>
            </a:endParaRPr>
          </a:p>
        </p:txBody>
      </p:sp>
      <p:sp>
        <p:nvSpPr>
          <p:cNvPr id="66" name="TextBox 65">
            <a:extLst>
              <a:ext uri="{FF2B5EF4-FFF2-40B4-BE49-F238E27FC236}">
                <a16:creationId xmlns:a16="http://schemas.microsoft.com/office/drawing/2014/main" id="{4C8C6F97-3F36-8449-B3BE-6F1F96F4575A}"/>
              </a:ext>
            </a:extLst>
          </p:cNvPr>
          <p:cNvSpPr txBox="1"/>
          <p:nvPr/>
        </p:nvSpPr>
        <p:spPr>
          <a:xfrm>
            <a:off x="449314" y="1790027"/>
            <a:ext cx="3848746" cy="369332"/>
          </a:xfrm>
          <a:prstGeom prst="rect">
            <a:avLst/>
          </a:prstGeom>
          <a:noFill/>
        </p:spPr>
        <p:txBody>
          <a:bodyPr wrap="none" rtlCol="0">
            <a:spAutoFit/>
          </a:bodyPr>
          <a:lstStyle/>
          <a:p>
            <a:r>
              <a:rPr lang="en-US" altLang="zh-CN">
                <a:latin typeface="Verdana" panose="020B0604030504040204" pitchFamily="34" charset="0"/>
                <a:ea typeface="Verdana" panose="020B0604030504040204" pitchFamily="34" charset="0"/>
                <a:cs typeface="Verdana" panose="020B0604030504040204" pitchFamily="34" charset="0"/>
              </a:rPr>
              <a:t>Academic</a:t>
            </a:r>
            <a:r>
              <a:rPr lang="zh-CN" altLang="en-US">
                <a:latin typeface="Verdana" panose="020B0604030504040204" pitchFamily="34" charset="0"/>
                <a:cs typeface="Verdana" panose="020B0604030504040204" pitchFamily="34" charset="0"/>
              </a:rPr>
              <a:t> </a:t>
            </a:r>
            <a:r>
              <a:rPr lang="en-US" altLang="zh-CN">
                <a:latin typeface="Verdana" panose="020B0604030504040204" pitchFamily="34" charset="0"/>
                <a:ea typeface="Verdana" panose="020B0604030504040204" pitchFamily="34" charset="0"/>
                <a:cs typeface="Verdana" panose="020B0604030504040204" pitchFamily="34" charset="0"/>
              </a:rPr>
              <a:t>Program</a:t>
            </a:r>
            <a:r>
              <a:rPr lang="zh-CN" altLang="en-US">
                <a:latin typeface="Verdana" panose="020B0604030504040204" pitchFamily="34" charset="0"/>
                <a:cs typeface="Verdana" panose="020B0604030504040204" pitchFamily="34" charset="0"/>
              </a:rPr>
              <a:t> </a:t>
            </a:r>
            <a:r>
              <a:rPr lang="en-US" altLang="zh-CN">
                <a:latin typeface="Verdana" panose="020B0604030504040204" pitchFamily="34" charset="0"/>
                <a:ea typeface="Verdana" panose="020B0604030504040204" pitchFamily="34" charset="0"/>
                <a:cs typeface="Verdana" panose="020B0604030504040204" pitchFamily="34" charset="0"/>
              </a:rPr>
              <a:t>Uncertainty</a:t>
            </a:r>
            <a:r>
              <a:rPr lang="zh-CN" altLang="en-US">
                <a:latin typeface="Verdana" panose="020B0604030504040204" pitchFamily="34" charset="0"/>
                <a:cs typeface="Verdana" panose="020B0604030504040204" pitchFamily="34" charset="0"/>
              </a:rPr>
              <a:t> </a:t>
            </a:r>
            <a:endParaRPr lang="en-CN">
              <a:latin typeface="Verdana" panose="020B0604030504040204" pitchFamily="34" charset="0"/>
              <a:ea typeface="Verdana" panose="020B0604030504040204" pitchFamily="34" charset="0"/>
              <a:cs typeface="Verdana" panose="020B0604030504040204" pitchFamily="34" charset="0"/>
            </a:endParaRPr>
          </a:p>
        </p:txBody>
      </p:sp>
      <p:sp>
        <p:nvSpPr>
          <p:cNvPr id="67" name="TextBox 66">
            <a:extLst>
              <a:ext uri="{FF2B5EF4-FFF2-40B4-BE49-F238E27FC236}">
                <a16:creationId xmlns:a16="http://schemas.microsoft.com/office/drawing/2014/main" id="{CEFC5638-5F5C-8248-A473-E5D9F8BF8248}"/>
              </a:ext>
            </a:extLst>
          </p:cNvPr>
          <p:cNvSpPr txBox="1"/>
          <p:nvPr/>
        </p:nvSpPr>
        <p:spPr>
          <a:xfrm>
            <a:off x="7982410" y="2109179"/>
            <a:ext cx="2454967" cy="369332"/>
          </a:xfrm>
          <a:prstGeom prst="rect">
            <a:avLst/>
          </a:prstGeom>
          <a:noFill/>
        </p:spPr>
        <p:txBody>
          <a:bodyPr wrap="none" rtlCol="0">
            <a:spAutoFit/>
          </a:bodyPr>
          <a:lstStyle/>
          <a:p>
            <a:r>
              <a:rPr lang="en-US" altLang="zh-CN">
                <a:latin typeface="Verdana" panose="020B0604030504040204" pitchFamily="34" charset="0"/>
                <a:ea typeface="Verdana" panose="020B0604030504040204" pitchFamily="34" charset="0"/>
                <a:cs typeface="Verdana" panose="020B0604030504040204" pitchFamily="34" charset="0"/>
              </a:rPr>
              <a:t>Career</a:t>
            </a:r>
            <a:r>
              <a:rPr lang="zh-CN" altLang="en-US">
                <a:latin typeface="Verdana" panose="020B0604030504040204" pitchFamily="34" charset="0"/>
                <a:ea typeface="Verdana" panose="020B0604030504040204" pitchFamily="34" charset="0"/>
                <a:cs typeface="Verdana" panose="020B0604030504040204" pitchFamily="34" charset="0"/>
              </a:rPr>
              <a:t> </a:t>
            </a:r>
            <a:r>
              <a:rPr lang="en-US" altLang="zh-CN">
                <a:latin typeface="Verdana" panose="020B0604030504040204" pitchFamily="34" charset="0"/>
                <a:ea typeface="Verdana" panose="020B0604030504040204" pitchFamily="34" charset="0"/>
                <a:cs typeface="Verdana" panose="020B0604030504040204" pitchFamily="34" charset="0"/>
              </a:rPr>
              <a:t>Uncertainty</a:t>
            </a:r>
            <a:r>
              <a:rPr lang="zh-CN" altLang="en-US">
                <a:latin typeface="Verdana" panose="020B0604030504040204" pitchFamily="34" charset="0"/>
                <a:cs typeface="Verdana" panose="020B0604030504040204" pitchFamily="34" charset="0"/>
              </a:rPr>
              <a:t> </a:t>
            </a:r>
            <a:endParaRPr lang="en-CN">
              <a:latin typeface="Verdana" panose="020B0604030504040204" pitchFamily="34" charset="0"/>
              <a:ea typeface="Verdana" panose="020B0604030504040204" pitchFamily="34" charset="0"/>
              <a:cs typeface="Verdana" panose="020B0604030504040204" pitchFamily="34" charset="0"/>
            </a:endParaRPr>
          </a:p>
        </p:txBody>
      </p:sp>
      <p:pic>
        <p:nvPicPr>
          <p:cNvPr id="41" name="Picture 40" descr="Shape&#10;&#10;Description automatically generated with medium confidence">
            <a:extLst>
              <a:ext uri="{FF2B5EF4-FFF2-40B4-BE49-F238E27FC236}">
                <a16:creationId xmlns:a16="http://schemas.microsoft.com/office/drawing/2014/main" id="{38042ADA-F372-8E4D-BB4A-A86C9E212142}"/>
              </a:ext>
            </a:extLst>
          </p:cNvPr>
          <p:cNvPicPr>
            <a:picLocks noChangeAspect="1"/>
          </p:cNvPicPr>
          <p:nvPr/>
        </p:nvPicPr>
        <p:blipFill>
          <a:blip r:embed="rId7"/>
          <a:stretch>
            <a:fillRect/>
          </a:stretch>
        </p:blipFill>
        <p:spPr>
          <a:xfrm>
            <a:off x="10703998" y="5983855"/>
            <a:ext cx="1299603" cy="656090"/>
          </a:xfrm>
          <a:prstGeom prst="rect">
            <a:avLst/>
          </a:prstGeom>
        </p:spPr>
      </p:pic>
      <p:sp>
        <p:nvSpPr>
          <p:cNvPr id="42" name="TextBox 41">
            <a:extLst>
              <a:ext uri="{FF2B5EF4-FFF2-40B4-BE49-F238E27FC236}">
                <a16:creationId xmlns:a16="http://schemas.microsoft.com/office/drawing/2014/main" id="{09518542-4044-EB41-B1B1-6C6ACCBC25EE}"/>
              </a:ext>
            </a:extLst>
          </p:cNvPr>
          <p:cNvSpPr txBox="1"/>
          <p:nvPr/>
        </p:nvSpPr>
        <p:spPr>
          <a:xfrm>
            <a:off x="948340" y="6502806"/>
            <a:ext cx="9841501" cy="261610"/>
          </a:xfrm>
          <a:prstGeom prst="rect">
            <a:avLst/>
          </a:prstGeom>
          <a:noFill/>
        </p:spPr>
        <p:txBody>
          <a:bodyPr wrap="square" rtlCol="0">
            <a:spAutoFit/>
          </a:bodyPr>
          <a:lstStyle/>
          <a:p>
            <a:r>
              <a:rPr lang="en-US" sz="1100" dirty="0">
                <a:latin typeface="Verdana" panose="020B0604030504040204" pitchFamily="34" charset="0"/>
                <a:ea typeface="Verdana" panose="020B0604030504040204" pitchFamily="34" charset="0"/>
                <a:cs typeface="Verdana" panose="020B0604030504040204" pitchFamily="34" charset="0"/>
                <a:hlinkClick r:id="rId8">
                  <a:extLst>
                    <a:ext uri="{A12FA001-AC4F-418D-AE19-62706E023703}">
                      <ahyp:hlinkClr xmlns:ahyp="http://schemas.microsoft.com/office/drawing/2018/hyperlinkcolor" val="tx"/>
                    </a:ext>
                  </a:extLst>
                </a:hlinkClick>
              </a:rPr>
              <a:t>Bureau of Labor Statistics (BLS) survey</a:t>
            </a:r>
            <a:r>
              <a:rPr lang="zh-CN" altLang="en-US" sz="1100" dirty="0">
                <a:latin typeface="Verdana" panose="020B0604030504040204" pitchFamily="34" charset="0"/>
                <a:cs typeface="Verdana" panose="020B0604030504040204" pitchFamily="34" charset="0"/>
              </a:rPr>
              <a:t> </a:t>
            </a:r>
            <a:r>
              <a:rPr lang="en-US" sz="1100" dirty="0">
                <a:latin typeface="Verdana" panose="020B0604030504040204" pitchFamily="34" charset="0"/>
                <a:ea typeface="Verdana" panose="020B0604030504040204" pitchFamily="34" charset="0"/>
                <a:cs typeface="Verdana" panose="020B0604030504040204" pitchFamily="34" charset="0"/>
              </a:rPr>
              <a:t>| </a:t>
            </a:r>
            <a:r>
              <a:rPr lang="en-US" sz="1100" dirty="0">
                <a:latin typeface="Verdana" panose="020B0604030504040204" pitchFamily="34" charset="0"/>
                <a:ea typeface="Verdana" panose="020B0604030504040204" pitchFamily="34" charset="0"/>
                <a:cs typeface="Verdana" panose="020B0604030504040204" pitchFamily="34" charset="0"/>
                <a:hlinkClick r:id="rId9">
                  <a:extLst>
                    <a:ext uri="{A12FA001-AC4F-418D-AE19-62706E023703}">
                      <ahyp:hlinkClr xmlns:ahyp="http://schemas.microsoft.com/office/drawing/2018/hyperlinkcolor" val="tx"/>
                    </a:ext>
                  </a:extLst>
                </a:hlinkClick>
              </a:rPr>
              <a:t>Indeed</a:t>
            </a:r>
            <a:r>
              <a:rPr lang="en-US" sz="1100" dirty="0">
                <a:latin typeface="Verdana" panose="020B0604030504040204" pitchFamily="34" charset="0"/>
                <a:ea typeface="Verdana" panose="020B0604030504040204" pitchFamily="34" charset="0"/>
                <a:cs typeface="Verdana" panose="020B0604030504040204" pitchFamily="34" charset="0"/>
              </a:rPr>
              <a:t> </a:t>
            </a:r>
          </a:p>
        </p:txBody>
      </p:sp>
    </p:spTree>
    <p:extLst>
      <p:ext uri="{BB962C8B-B14F-4D97-AF65-F5344CB8AC3E}">
        <p14:creationId xmlns:p14="http://schemas.microsoft.com/office/powerpoint/2010/main" val="39250973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l"/>
            <a:r>
              <a:rPr lang="en-MY" sz="3000" dirty="0">
                <a:latin typeface="Verdana" panose="020B0604030504040204" pitchFamily="34" charset="0"/>
                <a:ea typeface="Verdana" panose="020B0604030504040204" pitchFamily="34" charset="0"/>
                <a:cs typeface="Verdana" panose="020B0604030504040204" pitchFamily="34" charset="0"/>
              </a:rPr>
              <a:t>Using Predictive Modelling to Recommend Custom Education Paths for Users</a:t>
            </a:r>
          </a:p>
        </p:txBody>
      </p:sp>
      <p:sp>
        <p:nvSpPr>
          <p:cNvPr id="5" name="Rectangle 4"/>
          <p:cNvSpPr/>
          <p:nvPr/>
        </p:nvSpPr>
        <p:spPr>
          <a:xfrm>
            <a:off x="384045" y="1798822"/>
            <a:ext cx="11425977" cy="39174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latin typeface="Verdana" panose="020B0604030504040204" pitchFamily="34" charset="0"/>
              <a:ea typeface="Verdana" panose="020B0604030504040204" pitchFamily="34" charset="0"/>
              <a:cs typeface="Verdana" panose="020B0604030504040204" pitchFamily="34" charset="0"/>
            </a:endParaRPr>
          </a:p>
        </p:txBody>
      </p:sp>
      <p:cxnSp>
        <p:nvCxnSpPr>
          <p:cNvPr id="7" name="Straight Connector 6"/>
          <p:cNvCxnSpPr/>
          <p:nvPr/>
        </p:nvCxnSpPr>
        <p:spPr>
          <a:xfrm>
            <a:off x="3240539" y="2218115"/>
            <a:ext cx="0" cy="293674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6062121" y="2203719"/>
            <a:ext cx="0" cy="293674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8883702" y="2189323"/>
            <a:ext cx="0" cy="293674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4" name="Rounded Rectangle 13"/>
          <p:cNvSpPr/>
          <p:nvPr/>
        </p:nvSpPr>
        <p:spPr>
          <a:xfrm>
            <a:off x="1404220" y="2213127"/>
            <a:ext cx="816141" cy="816141"/>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
        <p:nvSpPr>
          <p:cNvPr id="24" name="Rounded Rectangle 23"/>
          <p:cNvSpPr/>
          <p:nvPr/>
        </p:nvSpPr>
        <p:spPr>
          <a:xfrm>
            <a:off x="4260713" y="2213127"/>
            <a:ext cx="816141" cy="816141"/>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
        <p:nvSpPr>
          <p:cNvPr id="27" name="Rounded Rectangle 26"/>
          <p:cNvSpPr/>
          <p:nvPr/>
        </p:nvSpPr>
        <p:spPr>
          <a:xfrm>
            <a:off x="7117206" y="2213127"/>
            <a:ext cx="816141" cy="816141"/>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
        <p:nvSpPr>
          <p:cNvPr id="30" name="Rounded Rectangle 29"/>
          <p:cNvSpPr/>
          <p:nvPr/>
        </p:nvSpPr>
        <p:spPr>
          <a:xfrm>
            <a:off x="9973700" y="2213127"/>
            <a:ext cx="816141" cy="816141"/>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
        <p:nvSpPr>
          <p:cNvPr id="31" name="Rectangle 30"/>
          <p:cNvSpPr/>
          <p:nvPr/>
        </p:nvSpPr>
        <p:spPr>
          <a:xfrm>
            <a:off x="542149" y="3286906"/>
            <a:ext cx="2653341" cy="369332"/>
          </a:xfrm>
          <a:prstGeom prst="rect">
            <a:avLst/>
          </a:prstGeom>
        </p:spPr>
        <p:txBody>
          <a:bodyPr wrap="square">
            <a:spAutoFit/>
          </a:bodyPr>
          <a:lstStyle/>
          <a:p>
            <a:pPr algn="ctr"/>
            <a:r>
              <a:rPr lang="ms-MY" b="1" err="1">
                <a:solidFill>
                  <a:schemeClr val="accent1"/>
                </a:solidFill>
                <a:latin typeface="Verdana" panose="020B0604030504040204" pitchFamily="34" charset="0"/>
                <a:ea typeface="Verdana" panose="020B0604030504040204" pitchFamily="34" charset="0"/>
                <a:cs typeface="Verdana" panose="020B0604030504040204" pitchFamily="34" charset="0"/>
              </a:rPr>
              <a:t>Problem</a:t>
            </a:r>
            <a:endParaRPr lang="ms-MY" b="1">
              <a:solidFill>
                <a:schemeClr val="accent1"/>
              </a:solidFill>
              <a:latin typeface="Verdana" panose="020B0604030504040204" pitchFamily="34" charset="0"/>
              <a:ea typeface="Verdana" panose="020B0604030504040204" pitchFamily="34" charset="0"/>
              <a:cs typeface="Verdana" panose="020B0604030504040204" pitchFamily="34" charset="0"/>
            </a:endParaRPr>
          </a:p>
        </p:txBody>
      </p:sp>
      <p:sp>
        <p:nvSpPr>
          <p:cNvPr id="33" name="Rectangle 32"/>
          <p:cNvSpPr/>
          <p:nvPr/>
        </p:nvSpPr>
        <p:spPr>
          <a:xfrm>
            <a:off x="3404965" y="3286906"/>
            <a:ext cx="2653341" cy="369332"/>
          </a:xfrm>
          <a:prstGeom prst="rect">
            <a:avLst/>
          </a:prstGeom>
        </p:spPr>
        <p:txBody>
          <a:bodyPr wrap="square">
            <a:spAutoFit/>
          </a:bodyPr>
          <a:lstStyle/>
          <a:p>
            <a:pPr algn="ctr"/>
            <a:r>
              <a:rPr lang="ms-MY" b="1" err="1">
                <a:solidFill>
                  <a:schemeClr val="accent2"/>
                </a:solidFill>
                <a:latin typeface="Verdana" panose="020B0604030504040204" pitchFamily="34" charset="0"/>
                <a:ea typeface="Verdana" panose="020B0604030504040204" pitchFamily="34" charset="0"/>
                <a:cs typeface="Verdana" panose="020B0604030504040204" pitchFamily="34" charset="0"/>
              </a:rPr>
              <a:t>Solution</a:t>
            </a:r>
            <a:endParaRPr lang="ms-MY" b="1">
              <a:solidFill>
                <a:schemeClr val="accent2"/>
              </a:solidFill>
              <a:latin typeface="Verdana" panose="020B0604030504040204" pitchFamily="34" charset="0"/>
              <a:ea typeface="Verdana" panose="020B0604030504040204" pitchFamily="34" charset="0"/>
              <a:cs typeface="Verdana" panose="020B0604030504040204" pitchFamily="34" charset="0"/>
            </a:endParaRPr>
          </a:p>
        </p:txBody>
      </p:sp>
      <p:sp>
        <p:nvSpPr>
          <p:cNvPr id="38" name="Rectangle 37"/>
          <p:cNvSpPr/>
          <p:nvPr/>
        </p:nvSpPr>
        <p:spPr>
          <a:xfrm>
            <a:off x="6258295" y="3286906"/>
            <a:ext cx="2653341" cy="369332"/>
          </a:xfrm>
          <a:prstGeom prst="rect">
            <a:avLst/>
          </a:prstGeom>
        </p:spPr>
        <p:txBody>
          <a:bodyPr wrap="square">
            <a:spAutoFit/>
          </a:bodyPr>
          <a:lstStyle/>
          <a:p>
            <a:pPr algn="ctr"/>
            <a:r>
              <a:rPr lang="ms-MY" b="1" err="1">
                <a:solidFill>
                  <a:schemeClr val="accent3"/>
                </a:solidFill>
                <a:latin typeface="Verdana" panose="020B0604030504040204" pitchFamily="34" charset="0"/>
                <a:ea typeface="Verdana" panose="020B0604030504040204" pitchFamily="34" charset="0"/>
                <a:cs typeface="Verdana" panose="020B0604030504040204" pitchFamily="34" charset="0"/>
              </a:rPr>
              <a:t>Benefit</a:t>
            </a:r>
            <a:endParaRPr lang="ms-MY" b="1">
              <a:solidFill>
                <a:schemeClr val="accent3"/>
              </a:solidFill>
              <a:latin typeface="Verdana" panose="020B0604030504040204" pitchFamily="34" charset="0"/>
              <a:ea typeface="Verdana" panose="020B0604030504040204" pitchFamily="34" charset="0"/>
              <a:cs typeface="Verdana" panose="020B0604030504040204" pitchFamily="34" charset="0"/>
            </a:endParaRPr>
          </a:p>
        </p:txBody>
      </p:sp>
      <p:sp>
        <p:nvSpPr>
          <p:cNvPr id="39" name="Rectangle 38"/>
          <p:cNvSpPr/>
          <p:nvPr/>
        </p:nvSpPr>
        <p:spPr>
          <a:xfrm>
            <a:off x="9111624" y="3286906"/>
            <a:ext cx="2653341" cy="369332"/>
          </a:xfrm>
          <a:prstGeom prst="rect">
            <a:avLst/>
          </a:prstGeom>
        </p:spPr>
        <p:txBody>
          <a:bodyPr wrap="square">
            <a:spAutoFit/>
          </a:bodyPr>
          <a:lstStyle/>
          <a:p>
            <a:pPr algn="ctr"/>
            <a:r>
              <a:rPr lang="ms-MY" b="1" err="1">
                <a:solidFill>
                  <a:schemeClr val="accent4"/>
                </a:solidFill>
                <a:latin typeface="Verdana" panose="020B0604030504040204" pitchFamily="34" charset="0"/>
                <a:ea typeface="Verdana" panose="020B0604030504040204" pitchFamily="34" charset="0"/>
                <a:cs typeface="Verdana" panose="020B0604030504040204" pitchFamily="34" charset="0"/>
              </a:rPr>
              <a:t>Tech</a:t>
            </a:r>
            <a:r>
              <a:rPr lang="ms-MY" b="1">
                <a:solidFill>
                  <a:schemeClr val="accent4"/>
                </a:solidFill>
                <a:latin typeface="Verdana" panose="020B0604030504040204" pitchFamily="34" charset="0"/>
                <a:ea typeface="Verdana" panose="020B0604030504040204" pitchFamily="34" charset="0"/>
                <a:cs typeface="Verdana" panose="020B0604030504040204" pitchFamily="34" charset="0"/>
              </a:rPr>
              <a:t> </a:t>
            </a:r>
            <a:r>
              <a:rPr lang="ms-MY" b="1" err="1">
                <a:solidFill>
                  <a:schemeClr val="accent4"/>
                </a:solidFill>
                <a:latin typeface="Verdana" panose="020B0604030504040204" pitchFamily="34" charset="0"/>
                <a:ea typeface="Verdana" panose="020B0604030504040204" pitchFamily="34" charset="0"/>
                <a:cs typeface="Verdana" panose="020B0604030504040204" pitchFamily="34" charset="0"/>
              </a:rPr>
              <a:t>Use</a:t>
            </a:r>
            <a:endParaRPr lang="ms-MY" b="1">
              <a:solidFill>
                <a:schemeClr val="accent4"/>
              </a:solidFill>
              <a:latin typeface="Verdana" panose="020B0604030504040204" pitchFamily="34" charset="0"/>
              <a:ea typeface="Verdana" panose="020B0604030504040204" pitchFamily="34" charset="0"/>
              <a:cs typeface="Verdana" panose="020B0604030504040204" pitchFamily="34" charset="0"/>
            </a:endParaRPr>
          </a:p>
        </p:txBody>
      </p:sp>
      <p:sp>
        <p:nvSpPr>
          <p:cNvPr id="28" name="TextBox 27">
            <a:extLst>
              <a:ext uri="{FF2B5EF4-FFF2-40B4-BE49-F238E27FC236}">
                <a16:creationId xmlns:a16="http://schemas.microsoft.com/office/drawing/2014/main" id="{BF3FEC11-2ADC-C445-9623-27C3911AF885}"/>
              </a:ext>
            </a:extLst>
          </p:cNvPr>
          <p:cNvSpPr txBox="1"/>
          <p:nvPr/>
        </p:nvSpPr>
        <p:spPr>
          <a:xfrm>
            <a:off x="948340" y="3894737"/>
            <a:ext cx="2253809" cy="523220"/>
          </a:xfrm>
          <a:prstGeom prst="rect">
            <a:avLst/>
          </a:prstGeom>
          <a:noFill/>
        </p:spPr>
        <p:txBody>
          <a:bodyPr wrap="square" rtlCol="0">
            <a:spAutoFit/>
          </a:bodyPr>
          <a:lstStyle/>
          <a:p>
            <a:r>
              <a:rPr lang="en-US" sz="1400">
                <a:latin typeface="Verdana" panose="020B0604030504040204" pitchFamily="34" charset="0"/>
                <a:ea typeface="Verdana" panose="020B0604030504040204" pitchFamily="34" charset="0"/>
                <a:cs typeface="Verdana" panose="020B0604030504040204" pitchFamily="34" charset="0"/>
              </a:rPr>
              <a:t>Education and job market misalignment</a:t>
            </a:r>
          </a:p>
        </p:txBody>
      </p:sp>
      <p:sp>
        <p:nvSpPr>
          <p:cNvPr id="29" name="TextBox 28">
            <a:extLst>
              <a:ext uri="{FF2B5EF4-FFF2-40B4-BE49-F238E27FC236}">
                <a16:creationId xmlns:a16="http://schemas.microsoft.com/office/drawing/2014/main" id="{813EAB8E-DE28-4742-B6AC-3B18B0A5937E}"/>
              </a:ext>
            </a:extLst>
          </p:cNvPr>
          <p:cNvSpPr txBox="1"/>
          <p:nvPr/>
        </p:nvSpPr>
        <p:spPr>
          <a:xfrm>
            <a:off x="941681" y="4718832"/>
            <a:ext cx="2253809" cy="523220"/>
          </a:xfrm>
          <a:prstGeom prst="rect">
            <a:avLst/>
          </a:prstGeom>
          <a:noFill/>
        </p:spPr>
        <p:txBody>
          <a:bodyPr wrap="square" rtlCol="0">
            <a:spAutoFit/>
          </a:bodyPr>
          <a:lstStyle/>
          <a:p>
            <a:r>
              <a:rPr lang="en-US" sz="1400">
                <a:latin typeface="Verdana" panose="020B0604030504040204" pitchFamily="34" charset="0"/>
                <a:ea typeface="Verdana" panose="020B0604030504040204" pitchFamily="34" charset="0"/>
                <a:cs typeface="Verdana" panose="020B0604030504040204" pitchFamily="34" charset="0"/>
              </a:rPr>
              <a:t>Expectations gap</a:t>
            </a:r>
          </a:p>
          <a:p>
            <a:endParaRPr lang="en-US" sz="1400">
              <a:latin typeface="Verdana" panose="020B0604030504040204" pitchFamily="34" charset="0"/>
              <a:ea typeface="Verdana" panose="020B0604030504040204" pitchFamily="34" charset="0"/>
              <a:cs typeface="Verdana" panose="020B0604030504040204" pitchFamily="34" charset="0"/>
            </a:endParaRPr>
          </a:p>
        </p:txBody>
      </p:sp>
      <p:pic>
        <p:nvPicPr>
          <p:cNvPr id="34" name="Graphic 33" descr="Shuffle outline">
            <a:extLst>
              <a:ext uri="{FF2B5EF4-FFF2-40B4-BE49-F238E27FC236}">
                <a16:creationId xmlns:a16="http://schemas.microsoft.com/office/drawing/2014/main" id="{E2C8A460-CABA-E54C-99EE-69202F14081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00302" y="3851308"/>
            <a:ext cx="529709" cy="529709"/>
          </a:xfrm>
          <a:prstGeom prst="rect">
            <a:avLst/>
          </a:prstGeom>
        </p:spPr>
      </p:pic>
      <p:pic>
        <p:nvPicPr>
          <p:cNvPr id="11" name="Graphic 10" descr="Layers Design outline">
            <a:extLst>
              <a:ext uri="{FF2B5EF4-FFF2-40B4-BE49-F238E27FC236}">
                <a16:creationId xmlns:a16="http://schemas.microsoft.com/office/drawing/2014/main" id="{ABBEF016-BA95-0B48-9C18-A97ACC23404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024172" y="2279391"/>
            <a:ext cx="730757" cy="730757"/>
          </a:xfrm>
          <a:prstGeom prst="rect">
            <a:avLst/>
          </a:prstGeom>
        </p:spPr>
      </p:pic>
      <p:pic>
        <p:nvPicPr>
          <p:cNvPr id="13" name="Graphic 12" descr="Thumbs up sign outline">
            <a:extLst>
              <a:ext uri="{FF2B5EF4-FFF2-40B4-BE49-F238E27FC236}">
                <a16:creationId xmlns:a16="http://schemas.microsoft.com/office/drawing/2014/main" id="{0E623D08-FE57-BA40-B02A-0AC49011D5E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172477" y="2247318"/>
            <a:ext cx="730757" cy="730757"/>
          </a:xfrm>
          <a:prstGeom prst="rect">
            <a:avLst/>
          </a:prstGeom>
        </p:spPr>
      </p:pic>
      <p:pic>
        <p:nvPicPr>
          <p:cNvPr id="16" name="Graphic 15" descr="Good Idea outline">
            <a:extLst>
              <a:ext uri="{FF2B5EF4-FFF2-40B4-BE49-F238E27FC236}">
                <a16:creationId xmlns:a16="http://schemas.microsoft.com/office/drawing/2014/main" id="{443DE524-20AC-D04A-82D5-5333FF5297B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308249" y="2266436"/>
            <a:ext cx="730757" cy="730757"/>
          </a:xfrm>
          <a:prstGeom prst="rect">
            <a:avLst/>
          </a:prstGeom>
        </p:spPr>
      </p:pic>
      <p:pic>
        <p:nvPicPr>
          <p:cNvPr id="18" name="Graphic 17" descr="Confused face outline outline">
            <a:extLst>
              <a:ext uri="{FF2B5EF4-FFF2-40B4-BE49-F238E27FC236}">
                <a16:creationId xmlns:a16="http://schemas.microsoft.com/office/drawing/2014/main" id="{AFE1DA87-02EB-8745-95AD-3FDE0636B598}"/>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433136" y="2267039"/>
            <a:ext cx="730757" cy="730757"/>
          </a:xfrm>
          <a:prstGeom prst="rect">
            <a:avLst/>
          </a:prstGeom>
        </p:spPr>
      </p:pic>
      <p:sp>
        <p:nvSpPr>
          <p:cNvPr id="48" name="TextBox 47">
            <a:extLst>
              <a:ext uri="{FF2B5EF4-FFF2-40B4-BE49-F238E27FC236}">
                <a16:creationId xmlns:a16="http://schemas.microsoft.com/office/drawing/2014/main" id="{323CE07A-3CFD-A343-9AA1-DE4135B16F9F}"/>
              </a:ext>
            </a:extLst>
          </p:cNvPr>
          <p:cNvSpPr txBox="1"/>
          <p:nvPr/>
        </p:nvSpPr>
        <p:spPr>
          <a:xfrm>
            <a:off x="3815548" y="3894737"/>
            <a:ext cx="2253809" cy="307777"/>
          </a:xfrm>
          <a:prstGeom prst="rect">
            <a:avLst/>
          </a:prstGeom>
          <a:noFill/>
        </p:spPr>
        <p:txBody>
          <a:bodyPr wrap="square" rtlCol="0">
            <a:spAutoFit/>
          </a:bodyPr>
          <a:lstStyle/>
          <a:p>
            <a:r>
              <a:rPr lang="en-US" sz="1400">
                <a:latin typeface="Verdana" panose="020B0604030504040204" pitchFamily="34" charset="0"/>
                <a:ea typeface="Verdana" panose="020B0604030504040204" pitchFamily="34" charset="0"/>
                <a:cs typeface="Verdana" panose="020B0604030504040204" pitchFamily="34" charset="0"/>
              </a:rPr>
              <a:t>Web-based dashboard</a:t>
            </a:r>
          </a:p>
        </p:txBody>
      </p:sp>
      <p:sp>
        <p:nvSpPr>
          <p:cNvPr id="49" name="TextBox 48">
            <a:extLst>
              <a:ext uri="{FF2B5EF4-FFF2-40B4-BE49-F238E27FC236}">
                <a16:creationId xmlns:a16="http://schemas.microsoft.com/office/drawing/2014/main" id="{9039471B-F1DF-8B4C-9853-AADC26C1B13A}"/>
              </a:ext>
            </a:extLst>
          </p:cNvPr>
          <p:cNvSpPr txBox="1"/>
          <p:nvPr/>
        </p:nvSpPr>
        <p:spPr>
          <a:xfrm>
            <a:off x="3817356" y="4718832"/>
            <a:ext cx="2303042" cy="1169551"/>
          </a:xfrm>
          <a:prstGeom prst="rect">
            <a:avLst/>
          </a:prstGeom>
          <a:noFill/>
        </p:spPr>
        <p:txBody>
          <a:bodyPr wrap="square" rtlCol="0">
            <a:spAutoFit/>
          </a:bodyPr>
          <a:lstStyle/>
          <a:p>
            <a:r>
              <a:rPr lang="en-US" sz="1400" dirty="0">
                <a:latin typeface="Verdana" panose="020B0604030504040204" pitchFamily="34" charset="0"/>
                <a:ea typeface="Verdana" panose="020B0604030504040204" pitchFamily="34" charset="0"/>
                <a:cs typeface="Verdana" panose="020B0604030504040204" pitchFamily="34" charset="0"/>
              </a:rPr>
              <a:t>Market/</a:t>
            </a:r>
            <a:r>
              <a:rPr lang="en-US" sz="1400" dirty="0" err="1">
                <a:latin typeface="Verdana" panose="020B0604030504040204" pitchFamily="34" charset="0"/>
                <a:ea typeface="Verdana" panose="020B0604030504040204" pitchFamily="34" charset="0"/>
                <a:cs typeface="Verdana" panose="020B0604030504040204" pitchFamily="34" charset="0"/>
              </a:rPr>
              <a:t>labour</a:t>
            </a:r>
            <a:r>
              <a:rPr lang="en-US" sz="1400" dirty="0">
                <a:latin typeface="Verdana" panose="020B0604030504040204" pitchFamily="34" charset="0"/>
                <a:ea typeface="Verdana" panose="020B0604030504040204" pitchFamily="34" charset="0"/>
                <a:cs typeface="Verdana" panose="020B0604030504040204" pitchFamily="34" charset="0"/>
              </a:rPr>
              <a:t> insight to empowering users to make smarter </a:t>
            </a:r>
            <a:r>
              <a:rPr lang="en-US" sz="1400" dirty="0" err="1">
                <a:latin typeface="Verdana" panose="020B0604030504040204" pitchFamily="34" charset="0"/>
                <a:ea typeface="Verdana" panose="020B0604030504040204" pitchFamily="34" charset="0"/>
                <a:cs typeface="Verdana" panose="020B0604030504040204" pitchFamily="34" charset="0"/>
              </a:rPr>
              <a:t>edu</a:t>
            </a:r>
            <a:r>
              <a:rPr lang="en-US" sz="1400" dirty="0">
                <a:latin typeface="Verdana" panose="020B0604030504040204" pitchFamily="34" charset="0"/>
                <a:ea typeface="Verdana" panose="020B0604030504040204" pitchFamily="34" charset="0"/>
                <a:cs typeface="Verdana" panose="020B0604030504040204" pitchFamily="34" charset="0"/>
              </a:rPr>
              <a:t>. investments</a:t>
            </a:r>
          </a:p>
          <a:p>
            <a:endParaRPr lang="en-US" sz="1400" dirty="0">
              <a:latin typeface="Verdana" panose="020B0604030504040204" pitchFamily="34" charset="0"/>
              <a:ea typeface="Verdana" panose="020B0604030504040204" pitchFamily="34" charset="0"/>
              <a:cs typeface="Verdana" panose="020B0604030504040204" pitchFamily="34" charset="0"/>
            </a:endParaRPr>
          </a:p>
        </p:txBody>
      </p:sp>
      <p:sp>
        <p:nvSpPr>
          <p:cNvPr id="50" name="TextBox 49">
            <a:extLst>
              <a:ext uri="{FF2B5EF4-FFF2-40B4-BE49-F238E27FC236}">
                <a16:creationId xmlns:a16="http://schemas.microsoft.com/office/drawing/2014/main" id="{2E476F83-D7BA-6E44-977E-E2B7D5DBA5AC}"/>
              </a:ext>
            </a:extLst>
          </p:cNvPr>
          <p:cNvSpPr txBox="1"/>
          <p:nvPr/>
        </p:nvSpPr>
        <p:spPr>
          <a:xfrm>
            <a:off x="6629697" y="3894737"/>
            <a:ext cx="2337508" cy="738664"/>
          </a:xfrm>
          <a:prstGeom prst="rect">
            <a:avLst/>
          </a:prstGeom>
          <a:noFill/>
        </p:spPr>
        <p:txBody>
          <a:bodyPr wrap="square" rtlCol="0">
            <a:spAutoFit/>
          </a:bodyPr>
          <a:lstStyle/>
          <a:p>
            <a:r>
              <a:rPr lang="en-US" sz="1400">
                <a:latin typeface="Verdana" panose="020B0604030504040204" pitchFamily="34" charset="0"/>
                <a:ea typeface="Verdana" panose="020B0604030504040204" pitchFamily="34" charset="0"/>
                <a:cs typeface="Verdana" panose="020B0604030504040204" pitchFamily="34" charset="0"/>
              </a:rPr>
              <a:t>“Best path” recommendation in untapped market</a:t>
            </a:r>
          </a:p>
        </p:txBody>
      </p:sp>
      <p:sp>
        <p:nvSpPr>
          <p:cNvPr id="51" name="TextBox 50">
            <a:extLst>
              <a:ext uri="{FF2B5EF4-FFF2-40B4-BE49-F238E27FC236}">
                <a16:creationId xmlns:a16="http://schemas.microsoft.com/office/drawing/2014/main" id="{48236AD8-817E-D447-9D1D-ADA32B0DD12E}"/>
              </a:ext>
            </a:extLst>
          </p:cNvPr>
          <p:cNvSpPr txBox="1"/>
          <p:nvPr/>
        </p:nvSpPr>
        <p:spPr>
          <a:xfrm>
            <a:off x="6647981" y="4718832"/>
            <a:ext cx="2253809" cy="954107"/>
          </a:xfrm>
          <a:prstGeom prst="rect">
            <a:avLst/>
          </a:prstGeom>
          <a:noFill/>
        </p:spPr>
        <p:txBody>
          <a:bodyPr wrap="square" rtlCol="0">
            <a:spAutoFit/>
          </a:bodyPr>
          <a:lstStyle/>
          <a:p>
            <a:r>
              <a:rPr lang="en-US" sz="1400" dirty="0">
                <a:latin typeface="Verdana" panose="020B0604030504040204" pitchFamily="34" charset="0"/>
                <a:ea typeface="Verdana" panose="020B0604030504040204" pitchFamily="34" charset="0"/>
                <a:cs typeface="Verdana" panose="020B0604030504040204" pitchFamily="34" charset="0"/>
              </a:rPr>
              <a:t>20% of Canadians looking to pivot their career through new education</a:t>
            </a:r>
          </a:p>
        </p:txBody>
      </p:sp>
      <p:pic>
        <p:nvPicPr>
          <p:cNvPr id="54" name="Graphic 53" descr="Monitor outline">
            <a:extLst>
              <a:ext uri="{FF2B5EF4-FFF2-40B4-BE49-F238E27FC236}">
                <a16:creationId xmlns:a16="http://schemas.microsoft.com/office/drawing/2014/main" id="{31952FF9-1A3A-3F44-98F3-96B6E5B3A700}"/>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287437" y="3759868"/>
            <a:ext cx="561642" cy="561642"/>
          </a:xfrm>
          <a:prstGeom prst="rect">
            <a:avLst/>
          </a:prstGeom>
        </p:spPr>
      </p:pic>
      <p:pic>
        <p:nvPicPr>
          <p:cNvPr id="37" name="Graphic 36" descr="Briefcase outline">
            <a:extLst>
              <a:ext uri="{FF2B5EF4-FFF2-40B4-BE49-F238E27FC236}">
                <a16:creationId xmlns:a16="http://schemas.microsoft.com/office/drawing/2014/main" id="{E4B5B015-88AE-2D40-A6A3-E9CA3D7803DD}"/>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3287437" y="4619269"/>
            <a:ext cx="561642" cy="561642"/>
          </a:xfrm>
          <a:prstGeom prst="rect">
            <a:avLst/>
          </a:prstGeom>
        </p:spPr>
      </p:pic>
      <p:sp>
        <p:nvSpPr>
          <p:cNvPr id="58" name="TextBox 57">
            <a:extLst>
              <a:ext uri="{FF2B5EF4-FFF2-40B4-BE49-F238E27FC236}">
                <a16:creationId xmlns:a16="http://schemas.microsoft.com/office/drawing/2014/main" id="{7304924A-E28D-AD4E-AA42-889EC3475EDF}"/>
              </a:ext>
            </a:extLst>
          </p:cNvPr>
          <p:cNvSpPr txBox="1"/>
          <p:nvPr/>
        </p:nvSpPr>
        <p:spPr>
          <a:xfrm>
            <a:off x="9452694" y="3894737"/>
            <a:ext cx="2462060" cy="738664"/>
          </a:xfrm>
          <a:prstGeom prst="rect">
            <a:avLst/>
          </a:prstGeom>
          <a:noFill/>
        </p:spPr>
        <p:txBody>
          <a:bodyPr wrap="square" rtlCol="0">
            <a:spAutoFit/>
          </a:bodyPr>
          <a:lstStyle/>
          <a:p>
            <a:r>
              <a:rPr lang="en-US" sz="1400">
                <a:latin typeface="Verdana" panose="020B0604030504040204" pitchFamily="34" charset="0"/>
                <a:ea typeface="Verdana" panose="020B0604030504040204" pitchFamily="34" charset="0"/>
                <a:cs typeface="Verdana" panose="020B0604030504040204" pitchFamily="34" charset="0"/>
              </a:rPr>
              <a:t>React, </a:t>
            </a:r>
            <a:r>
              <a:rPr lang="en-US" sz="1400" err="1">
                <a:latin typeface="Verdana" panose="020B0604030504040204" pitchFamily="34" charset="0"/>
                <a:ea typeface="Verdana" panose="020B0604030504040204" pitchFamily="34" charset="0"/>
                <a:cs typeface="Verdana" panose="020B0604030504040204" pitchFamily="34" charset="0"/>
              </a:rPr>
              <a:t>PowerBI</a:t>
            </a:r>
            <a:r>
              <a:rPr lang="en-US" sz="1400">
                <a:latin typeface="Verdana" panose="020B0604030504040204" pitchFamily="34" charset="0"/>
                <a:ea typeface="Verdana" panose="020B0604030504040204" pitchFamily="34" charset="0"/>
                <a:cs typeface="Verdana" panose="020B0604030504040204" pitchFamily="34" charset="0"/>
              </a:rPr>
              <a:t>, and  Azur ML Creating “best path” recommendations</a:t>
            </a:r>
          </a:p>
        </p:txBody>
      </p:sp>
      <p:pic>
        <p:nvPicPr>
          <p:cNvPr id="59" name="Graphic 58" descr="Cloud Computing outline">
            <a:extLst>
              <a:ext uri="{FF2B5EF4-FFF2-40B4-BE49-F238E27FC236}">
                <a16:creationId xmlns:a16="http://schemas.microsoft.com/office/drawing/2014/main" id="{672061B6-10B3-8842-8536-9E0C29E15043}"/>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8967209" y="3759868"/>
            <a:ext cx="576548" cy="576548"/>
          </a:xfrm>
          <a:prstGeom prst="rect">
            <a:avLst/>
          </a:prstGeom>
        </p:spPr>
      </p:pic>
      <p:pic>
        <p:nvPicPr>
          <p:cNvPr id="60" name="Graphic 59" descr="Bar graph with upward trend outline">
            <a:extLst>
              <a:ext uri="{FF2B5EF4-FFF2-40B4-BE49-F238E27FC236}">
                <a16:creationId xmlns:a16="http://schemas.microsoft.com/office/drawing/2014/main" id="{104EBB03-91AF-944C-9E7A-F5A2DAA070EF}"/>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6168689" y="4619269"/>
            <a:ext cx="522011" cy="522011"/>
          </a:xfrm>
          <a:prstGeom prst="rect">
            <a:avLst/>
          </a:prstGeom>
        </p:spPr>
      </p:pic>
      <p:pic>
        <p:nvPicPr>
          <p:cNvPr id="64" name="Graphic 63" descr="Checkbox Checked outline">
            <a:extLst>
              <a:ext uri="{FF2B5EF4-FFF2-40B4-BE49-F238E27FC236}">
                <a16:creationId xmlns:a16="http://schemas.microsoft.com/office/drawing/2014/main" id="{A23E580F-0823-6B4D-9EBE-A9576E0C1FE1}"/>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6120398" y="3759868"/>
            <a:ext cx="618593" cy="618593"/>
          </a:xfrm>
          <a:prstGeom prst="rect">
            <a:avLst/>
          </a:prstGeom>
        </p:spPr>
      </p:pic>
      <p:pic>
        <p:nvPicPr>
          <p:cNvPr id="66" name="Graphic 65" descr="Disconnected outline">
            <a:extLst>
              <a:ext uri="{FF2B5EF4-FFF2-40B4-BE49-F238E27FC236}">
                <a16:creationId xmlns:a16="http://schemas.microsoft.com/office/drawing/2014/main" id="{008C9FFC-C93D-F24B-BC9F-78FF1C2F7DFC}"/>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rot="16200000">
            <a:off x="329809" y="4573549"/>
            <a:ext cx="670693" cy="670693"/>
          </a:xfrm>
          <a:prstGeom prst="rect">
            <a:avLst/>
          </a:prstGeom>
        </p:spPr>
      </p:pic>
      <p:pic>
        <p:nvPicPr>
          <p:cNvPr id="67" name="Picture 66" descr="Shape&#10;&#10;Description automatically generated with medium confidence">
            <a:extLst>
              <a:ext uri="{FF2B5EF4-FFF2-40B4-BE49-F238E27FC236}">
                <a16:creationId xmlns:a16="http://schemas.microsoft.com/office/drawing/2014/main" id="{9EC5C3BB-C8C0-FD4B-8A6C-306E4AE4E243}"/>
              </a:ext>
            </a:extLst>
          </p:cNvPr>
          <p:cNvPicPr>
            <a:picLocks noChangeAspect="1"/>
          </p:cNvPicPr>
          <p:nvPr/>
        </p:nvPicPr>
        <p:blipFill>
          <a:blip r:embed="rId25"/>
          <a:stretch>
            <a:fillRect/>
          </a:stretch>
        </p:blipFill>
        <p:spPr>
          <a:xfrm>
            <a:off x="10703998" y="5983855"/>
            <a:ext cx="1299603" cy="656090"/>
          </a:xfrm>
          <a:prstGeom prst="rect">
            <a:avLst/>
          </a:prstGeom>
        </p:spPr>
      </p:pic>
      <p:sp>
        <p:nvSpPr>
          <p:cNvPr id="36" name="TextBox 35">
            <a:extLst>
              <a:ext uri="{FF2B5EF4-FFF2-40B4-BE49-F238E27FC236}">
                <a16:creationId xmlns:a16="http://schemas.microsoft.com/office/drawing/2014/main" id="{714B2687-799B-0B4F-B39E-0A743F0CA449}"/>
              </a:ext>
            </a:extLst>
          </p:cNvPr>
          <p:cNvSpPr txBox="1"/>
          <p:nvPr/>
        </p:nvSpPr>
        <p:spPr>
          <a:xfrm>
            <a:off x="948340" y="6502806"/>
            <a:ext cx="9841501" cy="261610"/>
          </a:xfrm>
          <a:prstGeom prst="rect">
            <a:avLst/>
          </a:prstGeom>
          <a:noFill/>
        </p:spPr>
        <p:txBody>
          <a:bodyPr wrap="square" rtlCol="0">
            <a:spAutoFit/>
          </a:bodyPr>
          <a:lstStyle/>
          <a:p>
            <a:r>
              <a:rPr lang="en-US" sz="1100" dirty="0">
                <a:latin typeface="Verdana" panose="020B0604030504040204" pitchFamily="34" charset="0"/>
                <a:ea typeface="Verdana" panose="020B0604030504040204" pitchFamily="34" charset="0"/>
                <a:cs typeface="Verdana" panose="020B0604030504040204" pitchFamily="34" charset="0"/>
                <a:hlinkClick r:id="rId26">
                  <a:extLst>
                    <a:ext uri="{A12FA001-AC4F-418D-AE19-62706E023703}">
                      <ahyp:hlinkClr xmlns:ahyp="http://schemas.microsoft.com/office/drawing/2018/hyperlinkcolor" val="tx"/>
                    </a:ext>
                  </a:extLst>
                </a:hlinkClick>
              </a:rPr>
              <a:t>Stats Canada</a:t>
            </a:r>
            <a:r>
              <a:rPr lang="en-US" sz="1100" dirty="0">
                <a:latin typeface="Verdana" panose="020B0604030504040204" pitchFamily="34" charset="0"/>
                <a:ea typeface="Verdana" panose="020B0604030504040204" pitchFamily="34" charset="0"/>
                <a:cs typeface="Verdana" panose="020B0604030504040204" pitchFamily="34" charset="0"/>
              </a:rPr>
              <a:t> | </a:t>
            </a:r>
            <a:r>
              <a:rPr lang="en-US" sz="1100" dirty="0">
                <a:latin typeface="Verdana" panose="020B0604030504040204" pitchFamily="34" charset="0"/>
                <a:ea typeface="Verdana" panose="020B0604030504040204" pitchFamily="34" charset="0"/>
                <a:cs typeface="Verdana" panose="020B0604030504040204" pitchFamily="34" charset="0"/>
                <a:hlinkClick r:id="rId27">
                  <a:extLst>
                    <a:ext uri="{A12FA001-AC4F-418D-AE19-62706E023703}">
                      <ahyp:hlinkClr xmlns:ahyp="http://schemas.microsoft.com/office/drawing/2018/hyperlinkcolor" val="tx"/>
                    </a:ext>
                  </a:extLst>
                </a:hlinkClick>
              </a:rPr>
              <a:t>Stats Canada</a:t>
            </a:r>
            <a:r>
              <a:rPr lang="en-US" sz="1100" dirty="0">
                <a:latin typeface="Verdana" panose="020B0604030504040204" pitchFamily="34" charset="0"/>
                <a:ea typeface="Verdana" panose="020B0604030504040204" pitchFamily="34" charset="0"/>
                <a:cs typeface="Verdana" panose="020B0604030504040204" pitchFamily="34" charset="0"/>
              </a:rPr>
              <a:t> | </a:t>
            </a:r>
            <a:r>
              <a:rPr lang="en-US" sz="1100" dirty="0">
                <a:latin typeface="Verdana" panose="020B0604030504040204" pitchFamily="34" charset="0"/>
                <a:ea typeface="Verdana" panose="020B0604030504040204" pitchFamily="34" charset="0"/>
                <a:cs typeface="Verdana" panose="020B0604030504040204" pitchFamily="34" charset="0"/>
                <a:hlinkClick r:id="rId28">
                  <a:extLst>
                    <a:ext uri="{A12FA001-AC4F-418D-AE19-62706E023703}">
                      <ahyp:hlinkClr xmlns:ahyp="http://schemas.microsoft.com/office/drawing/2018/hyperlinkcolor" val="tx"/>
                    </a:ext>
                  </a:extLst>
                </a:hlinkClick>
              </a:rPr>
              <a:t>Stats Canada</a:t>
            </a:r>
            <a:r>
              <a:rPr lang="en-US" sz="1100" dirty="0">
                <a:latin typeface="Verdana" panose="020B0604030504040204" pitchFamily="34" charset="0"/>
                <a:ea typeface="Verdana" panose="020B0604030504040204" pitchFamily="34" charset="0"/>
                <a:cs typeface="Verdana" panose="020B0604030504040204" pitchFamily="34" charset="0"/>
              </a:rPr>
              <a:t> | </a:t>
            </a:r>
            <a:r>
              <a:rPr lang="en-US" sz="1100" dirty="0">
                <a:latin typeface="Verdana" panose="020B0604030504040204" pitchFamily="34" charset="0"/>
                <a:ea typeface="Verdana" panose="020B0604030504040204" pitchFamily="34" charset="0"/>
                <a:cs typeface="Verdana" panose="020B0604030504040204" pitchFamily="34" charset="0"/>
                <a:hlinkClick r:id="rId29">
                  <a:extLst>
                    <a:ext uri="{A12FA001-AC4F-418D-AE19-62706E023703}">
                      <ahyp:hlinkClr xmlns:ahyp="http://schemas.microsoft.com/office/drawing/2018/hyperlinkcolor" val="tx"/>
                    </a:ext>
                  </a:extLst>
                </a:hlinkClick>
              </a:rPr>
              <a:t>Gov of Canada Job Bank </a:t>
            </a:r>
            <a:r>
              <a:rPr lang="en-US" sz="1100" dirty="0">
                <a:latin typeface="Verdana" panose="020B0604030504040204" pitchFamily="34" charset="0"/>
                <a:ea typeface="Verdana" panose="020B0604030504040204" pitchFamily="34" charset="0"/>
                <a:cs typeface="Verdana" panose="020B0604030504040204" pitchFamily="34" charset="0"/>
              </a:rPr>
              <a:t>| </a:t>
            </a:r>
            <a:r>
              <a:rPr lang="en-US" sz="1100" dirty="0">
                <a:latin typeface="Verdana" panose="020B0604030504040204" pitchFamily="34" charset="0"/>
                <a:ea typeface="Verdana" panose="020B0604030504040204" pitchFamily="34" charset="0"/>
                <a:cs typeface="Verdana" panose="020B0604030504040204" pitchFamily="34" charset="0"/>
                <a:hlinkClick r:id="rId30">
                  <a:extLst>
                    <a:ext uri="{A12FA001-AC4F-418D-AE19-62706E023703}">
                      <ahyp:hlinkClr xmlns:ahyp="http://schemas.microsoft.com/office/drawing/2018/hyperlinkcolor" val="tx"/>
                    </a:ext>
                  </a:extLst>
                </a:hlinkClick>
              </a:rPr>
              <a:t>Universities Canada</a:t>
            </a:r>
            <a:r>
              <a:rPr lang="en-US" sz="1100" dirty="0">
                <a:latin typeface="Verdana" panose="020B0604030504040204" pitchFamily="34" charset="0"/>
                <a:ea typeface="Verdana" panose="020B0604030504040204" pitchFamily="34" charset="0"/>
                <a:cs typeface="Verdana" panose="020B0604030504040204" pitchFamily="34" charset="0"/>
              </a:rPr>
              <a:t> | </a:t>
            </a:r>
            <a:r>
              <a:rPr lang="en-US" sz="1100" dirty="0">
                <a:latin typeface="Verdana" panose="020B0604030504040204" pitchFamily="34" charset="0"/>
                <a:ea typeface="Verdana" panose="020B0604030504040204" pitchFamily="34" charset="0"/>
                <a:cs typeface="Verdana" panose="020B0604030504040204" pitchFamily="34" charset="0"/>
                <a:hlinkClick r:id="rId31">
                  <a:extLst>
                    <a:ext uri="{A12FA001-AC4F-418D-AE19-62706E023703}">
                      <ahyp:hlinkClr xmlns:ahyp="http://schemas.microsoft.com/office/drawing/2018/hyperlinkcolor" val="tx"/>
                    </a:ext>
                  </a:extLst>
                </a:hlinkClick>
              </a:rPr>
              <a:t>Indeed</a:t>
            </a:r>
            <a:r>
              <a:rPr lang="en-US" sz="1100" dirty="0">
                <a:latin typeface="Verdana" panose="020B0604030504040204" pitchFamily="34" charset="0"/>
                <a:ea typeface="Verdana" panose="020B0604030504040204" pitchFamily="34" charset="0"/>
                <a:cs typeface="Verdana" panose="020B0604030504040204" pitchFamily="34" charset="0"/>
              </a:rPr>
              <a:t> </a:t>
            </a:r>
          </a:p>
        </p:txBody>
      </p:sp>
    </p:spTree>
    <p:extLst>
      <p:ext uri="{BB962C8B-B14F-4D97-AF65-F5344CB8AC3E}">
        <p14:creationId xmlns:p14="http://schemas.microsoft.com/office/powerpoint/2010/main" val="26474018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747428" cy="886732"/>
          </a:xfrm>
        </p:spPr>
        <p:txBody>
          <a:bodyPr>
            <a:noAutofit/>
          </a:bodyPr>
          <a:lstStyle/>
          <a:p>
            <a:pPr algn="l"/>
            <a:r>
              <a:rPr lang="en-MY" sz="3000" dirty="0">
                <a:latin typeface="Verdana" panose="020B0604030504040204" pitchFamily="34" charset="0"/>
                <a:ea typeface="Verdana" panose="020B0604030504040204" pitchFamily="34" charset="0"/>
                <a:cs typeface="Verdana" panose="020B0604030504040204" pitchFamily="34" charset="0"/>
              </a:rPr>
              <a:t>Evolving Users’ Education and Career Progression Via Product Evolution</a:t>
            </a:r>
          </a:p>
        </p:txBody>
      </p:sp>
      <p:sp>
        <p:nvSpPr>
          <p:cNvPr id="9" name="Rectangle 8">
            <a:extLst>
              <a:ext uri="{FF2B5EF4-FFF2-40B4-BE49-F238E27FC236}">
                <a16:creationId xmlns:a16="http://schemas.microsoft.com/office/drawing/2014/main" id="{41EF0D5F-27BE-334E-9850-BC24575DC1E3}"/>
              </a:ext>
            </a:extLst>
          </p:cNvPr>
          <p:cNvSpPr/>
          <p:nvPr/>
        </p:nvSpPr>
        <p:spPr>
          <a:xfrm>
            <a:off x="6435090" y="1755298"/>
            <a:ext cx="5386841" cy="457054"/>
          </a:xfrm>
          <a:prstGeom prst="rect">
            <a:avLst/>
          </a:prstGeom>
          <a:solidFill>
            <a:schemeClr val="accent2"/>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Verdana" panose="020B0604030504040204" pitchFamily="34" charset="0"/>
                <a:ea typeface="Verdana" panose="020B0604030504040204" pitchFamily="34" charset="0"/>
                <a:cs typeface="Verdana" panose="020B0604030504040204" pitchFamily="34" charset="0"/>
              </a:rPr>
              <a:t>Future Built-Out Product Features </a:t>
            </a:r>
          </a:p>
        </p:txBody>
      </p:sp>
      <p:sp>
        <p:nvSpPr>
          <p:cNvPr id="46" name="Rectangle 45">
            <a:extLst>
              <a:ext uri="{FF2B5EF4-FFF2-40B4-BE49-F238E27FC236}">
                <a16:creationId xmlns:a16="http://schemas.microsoft.com/office/drawing/2014/main" id="{1A67F49D-6947-A249-8451-217185BC5738}"/>
              </a:ext>
            </a:extLst>
          </p:cNvPr>
          <p:cNvSpPr/>
          <p:nvPr/>
        </p:nvSpPr>
        <p:spPr>
          <a:xfrm>
            <a:off x="312420" y="1769804"/>
            <a:ext cx="5386841" cy="457054"/>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Verdana" panose="020B0604030504040204" pitchFamily="34" charset="0"/>
                <a:ea typeface="Verdana" panose="020B0604030504040204" pitchFamily="34" charset="0"/>
                <a:cs typeface="Verdana" panose="020B0604030504040204" pitchFamily="34" charset="0"/>
              </a:rPr>
              <a:t>Current MVP Features</a:t>
            </a:r>
          </a:p>
        </p:txBody>
      </p:sp>
      <p:sp>
        <p:nvSpPr>
          <p:cNvPr id="45" name="Line 3">
            <a:extLst>
              <a:ext uri="{FF2B5EF4-FFF2-40B4-BE49-F238E27FC236}">
                <a16:creationId xmlns:a16="http://schemas.microsoft.com/office/drawing/2014/main" id="{43D1039C-509B-3446-BC99-3AC360C545AE}"/>
              </a:ext>
            </a:extLst>
          </p:cNvPr>
          <p:cNvSpPr>
            <a:spLocks noChangeShapeType="1"/>
          </p:cNvSpPr>
          <p:nvPr/>
        </p:nvSpPr>
        <p:spPr bwMode="auto">
          <a:xfrm>
            <a:off x="6120130" y="1761097"/>
            <a:ext cx="12700" cy="4349668"/>
          </a:xfrm>
          <a:prstGeom prst="line">
            <a:avLst/>
          </a:prstGeom>
          <a:noFill/>
          <a:ln w="6350" cap="flat">
            <a:solidFill>
              <a:schemeClr val="bg1">
                <a:lumMod val="75000"/>
              </a:schemeClr>
            </a:solidFill>
            <a:prstDash val="solid"/>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pPr algn="ctr" fontAlgn="base">
              <a:spcBef>
                <a:spcPct val="0"/>
              </a:spcBef>
              <a:spcAft>
                <a:spcPct val="0"/>
              </a:spcAft>
            </a:pPr>
            <a:endParaRPr lang="id-ID" sz="2800">
              <a:solidFill>
                <a:srgbClr val="000000"/>
              </a:solidFill>
              <a:latin typeface="Verdana" panose="020B0604030504040204" pitchFamily="34" charset="0"/>
              <a:ea typeface="Verdana" panose="020B0604030504040204" pitchFamily="34" charset="0"/>
              <a:cs typeface="Verdana" panose="020B0604030504040204" pitchFamily="34" charset="0"/>
              <a:sym typeface="Gill Sans" charset="0"/>
            </a:endParaRPr>
          </a:p>
        </p:txBody>
      </p:sp>
      <p:cxnSp>
        <p:nvCxnSpPr>
          <p:cNvPr id="68" name="Straight Connector 67"/>
          <p:cNvCxnSpPr/>
          <p:nvPr/>
        </p:nvCxnSpPr>
        <p:spPr>
          <a:xfrm rot="2760000">
            <a:off x="4346099" y="4255770"/>
            <a:ext cx="35306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4437380" y="4272438"/>
            <a:ext cx="35306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5" name="Line 2"/>
          <p:cNvSpPr>
            <a:spLocks noChangeShapeType="1"/>
          </p:cNvSpPr>
          <p:nvPr/>
        </p:nvSpPr>
        <p:spPr bwMode="auto">
          <a:xfrm flipH="1">
            <a:off x="4850130" y="2998470"/>
            <a:ext cx="2578100" cy="2578100"/>
          </a:xfrm>
          <a:prstGeom prst="line">
            <a:avLst/>
          </a:prstGeom>
          <a:noFill/>
          <a:ln w="6350" cap="flat">
            <a:solidFill>
              <a:schemeClr val="bg1">
                <a:lumMod val="75000"/>
              </a:schemeClr>
            </a:solidFill>
            <a:prstDash val="solid"/>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pPr algn="ctr" fontAlgn="base">
              <a:spcBef>
                <a:spcPct val="0"/>
              </a:spcBef>
              <a:spcAft>
                <a:spcPct val="0"/>
              </a:spcAft>
            </a:pPr>
            <a:endParaRPr lang="id-ID" sz="1600">
              <a:solidFill>
                <a:srgbClr val="000000"/>
              </a:solidFill>
              <a:latin typeface="Verdana" panose="020B0604030504040204" pitchFamily="34" charset="0"/>
              <a:ea typeface="Verdana" panose="020B0604030504040204" pitchFamily="34" charset="0"/>
              <a:cs typeface="Verdana" panose="020B0604030504040204" pitchFamily="34" charset="0"/>
              <a:sym typeface="Gill Sans" charset="0"/>
            </a:endParaRPr>
          </a:p>
        </p:txBody>
      </p:sp>
      <p:sp>
        <p:nvSpPr>
          <p:cNvPr id="34" name="Oval 5"/>
          <p:cNvSpPr>
            <a:spLocks/>
          </p:cNvSpPr>
          <p:nvPr/>
        </p:nvSpPr>
        <p:spPr bwMode="auto">
          <a:xfrm>
            <a:off x="4400504" y="2547620"/>
            <a:ext cx="977900" cy="977900"/>
          </a:xfrm>
          <a:prstGeom prst="ellipse">
            <a:avLst/>
          </a:prstGeom>
          <a:solidFill>
            <a:schemeClr val="accent4"/>
          </a:solidFill>
          <a:ln w="114300" cap="flat">
            <a:noFill/>
            <a:prstDash val="solid"/>
            <a:miter lim="800000"/>
            <a:headEnd type="none" w="med" len="med"/>
            <a:tailEnd type="none" w="med" len="med"/>
          </a:ln>
        </p:spPr>
        <p:txBody>
          <a:bodyPr lIns="0" tIns="0" rIns="0" bIns="0" anchor="ctr"/>
          <a:lstStyle/>
          <a:p>
            <a:pPr algn="ctr"/>
            <a:endParaRPr lang="en-US" sz="160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
        <p:nvSpPr>
          <p:cNvPr id="38" name="Oval 6"/>
          <p:cNvSpPr>
            <a:spLocks/>
          </p:cNvSpPr>
          <p:nvPr/>
        </p:nvSpPr>
        <p:spPr bwMode="auto">
          <a:xfrm>
            <a:off x="3821430" y="3766820"/>
            <a:ext cx="977900" cy="977900"/>
          </a:xfrm>
          <a:prstGeom prst="ellipse">
            <a:avLst/>
          </a:prstGeom>
          <a:solidFill>
            <a:schemeClr val="accent4"/>
          </a:solidFill>
          <a:ln w="114300" cap="flat">
            <a:noFill/>
            <a:prstDash val="solid"/>
            <a:miter lim="800000"/>
            <a:headEnd type="none" w="med" len="med"/>
            <a:tailEnd type="none" w="med" len="med"/>
          </a:ln>
        </p:spPr>
        <p:txBody>
          <a:bodyPr lIns="0" tIns="0" rIns="0" bIns="0" anchor="ctr"/>
          <a:lstStyle/>
          <a:p>
            <a:pPr algn="ctr"/>
            <a:endParaRPr lang="en-US" sz="160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
        <p:nvSpPr>
          <p:cNvPr id="39" name="Oval 7"/>
          <p:cNvSpPr>
            <a:spLocks/>
          </p:cNvSpPr>
          <p:nvPr/>
        </p:nvSpPr>
        <p:spPr bwMode="auto">
          <a:xfrm>
            <a:off x="4448810" y="4955540"/>
            <a:ext cx="977900" cy="977900"/>
          </a:xfrm>
          <a:prstGeom prst="ellipse">
            <a:avLst/>
          </a:prstGeom>
          <a:solidFill>
            <a:schemeClr val="accent4"/>
          </a:solidFill>
          <a:ln w="114300" cap="flat">
            <a:noFill/>
            <a:prstDash val="solid"/>
            <a:miter lim="800000"/>
            <a:headEnd type="none" w="med" len="med"/>
            <a:tailEnd type="none" w="med" len="med"/>
          </a:ln>
        </p:spPr>
        <p:txBody>
          <a:bodyPr lIns="0" tIns="0" rIns="0" bIns="0" anchor="ctr"/>
          <a:lstStyle/>
          <a:p>
            <a:pPr algn="ctr"/>
            <a:endParaRPr lang="en-US" sz="160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
        <p:nvSpPr>
          <p:cNvPr id="40" name="Oval 8"/>
          <p:cNvSpPr>
            <a:spLocks/>
          </p:cNvSpPr>
          <p:nvPr/>
        </p:nvSpPr>
        <p:spPr bwMode="auto">
          <a:xfrm flipH="1">
            <a:off x="6805930" y="2547620"/>
            <a:ext cx="977900" cy="977900"/>
          </a:xfrm>
          <a:prstGeom prst="ellipse">
            <a:avLst/>
          </a:prstGeom>
          <a:solidFill>
            <a:schemeClr val="accent2"/>
          </a:solidFill>
          <a:ln w="114300" cap="flat">
            <a:noFill/>
            <a:prstDash val="solid"/>
            <a:miter lim="800000"/>
            <a:headEnd type="none" w="med" len="med"/>
            <a:tailEnd type="none" w="med" len="med"/>
          </a:ln>
        </p:spPr>
        <p:txBody>
          <a:bodyPr lIns="0" tIns="0" rIns="0" bIns="0" anchor="ctr"/>
          <a:lstStyle/>
          <a:p>
            <a:pPr algn="ctr"/>
            <a:endParaRPr lang="en-US" sz="160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
        <p:nvSpPr>
          <p:cNvPr id="41" name="Oval 9"/>
          <p:cNvSpPr>
            <a:spLocks/>
          </p:cNvSpPr>
          <p:nvPr/>
        </p:nvSpPr>
        <p:spPr bwMode="auto">
          <a:xfrm flipH="1">
            <a:off x="7421880" y="3779520"/>
            <a:ext cx="977900" cy="977900"/>
          </a:xfrm>
          <a:prstGeom prst="ellipse">
            <a:avLst/>
          </a:prstGeom>
          <a:solidFill>
            <a:schemeClr val="accent2"/>
          </a:solidFill>
          <a:ln w="114300" cap="flat">
            <a:noFill/>
            <a:prstDash val="solid"/>
            <a:miter lim="800000"/>
            <a:headEnd type="none" w="med" len="med"/>
            <a:tailEnd type="none" w="med" len="med"/>
          </a:ln>
        </p:spPr>
        <p:txBody>
          <a:bodyPr lIns="0" tIns="0" rIns="0" bIns="0" anchor="ctr"/>
          <a:lstStyle/>
          <a:p>
            <a:pPr algn="ctr"/>
            <a:endParaRPr lang="en-US" sz="160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
        <p:nvSpPr>
          <p:cNvPr id="42" name="Oval 10"/>
          <p:cNvSpPr>
            <a:spLocks/>
          </p:cNvSpPr>
          <p:nvPr/>
        </p:nvSpPr>
        <p:spPr bwMode="auto">
          <a:xfrm flipH="1">
            <a:off x="6805930" y="4909820"/>
            <a:ext cx="977900" cy="977900"/>
          </a:xfrm>
          <a:prstGeom prst="ellipse">
            <a:avLst/>
          </a:prstGeom>
          <a:solidFill>
            <a:schemeClr val="accent2"/>
          </a:solidFill>
          <a:ln w="114300" cap="flat">
            <a:noFill/>
            <a:prstDash val="solid"/>
            <a:miter lim="800000"/>
            <a:headEnd type="none" w="med" len="med"/>
            <a:tailEnd type="none" w="med" len="med"/>
          </a:ln>
        </p:spPr>
        <p:txBody>
          <a:bodyPr lIns="0" tIns="0" rIns="0" bIns="0" anchor="ctr"/>
          <a:lstStyle/>
          <a:p>
            <a:pPr algn="ctr"/>
            <a:endParaRPr lang="en-US" sz="160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
        <p:nvSpPr>
          <p:cNvPr id="59" name="Freeform 40"/>
          <p:cNvSpPr>
            <a:spLocks/>
          </p:cNvSpPr>
          <p:nvPr/>
        </p:nvSpPr>
        <p:spPr bwMode="auto">
          <a:xfrm>
            <a:off x="5425599" y="3458845"/>
            <a:ext cx="1390650" cy="1603375"/>
          </a:xfrm>
          <a:custGeom>
            <a:avLst/>
            <a:gdLst>
              <a:gd name="T0" fmla="*/ 10800 w 21600"/>
              <a:gd name="T1" fmla="*/ 0 h 21600"/>
              <a:gd name="T2" fmla="*/ 21600 w 21600"/>
              <a:gd name="T3" fmla="*/ 5400 h 21600"/>
              <a:gd name="T4" fmla="*/ 21600 w 21600"/>
              <a:gd name="T5" fmla="*/ 16200 h 21600"/>
              <a:gd name="T6" fmla="*/ 10800 w 21600"/>
              <a:gd name="T7" fmla="*/ 21600 h 21600"/>
              <a:gd name="T8" fmla="*/ 0 w 21600"/>
              <a:gd name="T9" fmla="*/ 16200 h 21600"/>
              <a:gd name="T10" fmla="*/ 0 w 21600"/>
              <a:gd name="T11" fmla="*/ 5400 h 21600"/>
              <a:gd name="T12" fmla="*/ 10800 w 21600"/>
              <a:gd name="T13" fmla="*/ 0 h 21600"/>
              <a:gd name="T14" fmla="*/ 10800 w 21600"/>
              <a:gd name="T15" fmla="*/ 0 h 216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600" h="21600">
                <a:moveTo>
                  <a:pt x="10800" y="0"/>
                </a:moveTo>
                <a:lnTo>
                  <a:pt x="21600" y="5400"/>
                </a:lnTo>
                <a:lnTo>
                  <a:pt x="21600" y="16200"/>
                </a:lnTo>
                <a:lnTo>
                  <a:pt x="10800" y="21600"/>
                </a:lnTo>
                <a:lnTo>
                  <a:pt x="0" y="16200"/>
                </a:lnTo>
                <a:lnTo>
                  <a:pt x="0" y="5400"/>
                </a:lnTo>
                <a:lnTo>
                  <a:pt x="10800" y="0"/>
                </a:lnTo>
                <a:close/>
                <a:moveTo>
                  <a:pt x="10800" y="0"/>
                </a:moveTo>
              </a:path>
            </a:pathLst>
          </a:custGeom>
          <a:solidFill>
            <a:schemeClr val="bg1">
              <a:lumMod val="85000"/>
            </a:schemeClr>
          </a:solidFill>
          <a:ln w="25400" cap="flat">
            <a:noFill/>
            <a:prstDash val="solid"/>
            <a:miter lim="800000"/>
            <a:headEnd type="none" w="med" len="med"/>
            <a:tailEnd type="none" w="med" len="med"/>
          </a:ln>
        </p:spPr>
        <p:txBody>
          <a:bodyPr lIns="0" tIns="0" rIns="0" bIns="0" anchor="ctr"/>
          <a:lstStyle/>
          <a:p>
            <a:pPr algn="ctr"/>
            <a:endParaRPr lang="en-US" sz="160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
        <p:nvSpPr>
          <p:cNvPr id="61" name="Line 31"/>
          <p:cNvSpPr>
            <a:spLocks noChangeShapeType="1"/>
          </p:cNvSpPr>
          <p:nvPr/>
        </p:nvSpPr>
        <p:spPr bwMode="auto">
          <a:xfrm flipH="1">
            <a:off x="3193574" y="5424170"/>
            <a:ext cx="1231106" cy="0"/>
          </a:xfrm>
          <a:prstGeom prst="line">
            <a:avLst/>
          </a:prstGeom>
          <a:noFill/>
          <a:ln w="6350" cap="rnd">
            <a:solidFill>
              <a:schemeClr val="bg1">
                <a:lumMod val="75000"/>
              </a:schemeClr>
            </a:solidFill>
            <a:prstDash val="solid"/>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pPr algn="ctr" fontAlgn="base">
              <a:spcBef>
                <a:spcPct val="0"/>
              </a:spcBef>
              <a:spcAft>
                <a:spcPct val="0"/>
              </a:spcAft>
            </a:pPr>
            <a:endParaRPr lang="id-ID" sz="1600">
              <a:solidFill>
                <a:srgbClr val="000000"/>
              </a:solidFill>
              <a:latin typeface="Verdana" panose="020B0604030504040204" pitchFamily="34" charset="0"/>
              <a:ea typeface="Verdana" panose="020B0604030504040204" pitchFamily="34" charset="0"/>
              <a:cs typeface="Verdana" panose="020B0604030504040204" pitchFamily="34" charset="0"/>
              <a:sym typeface="Gill Sans" charset="0"/>
            </a:endParaRPr>
          </a:p>
        </p:txBody>
      </p:sp>
      <p:sp>
        <p:nvSpPr>
          <p:cNvPr id="62" name="Line 31"/>
          <p:cNvSpPr>
            <a:spLocks noChangeShapeType="1"/>
          </p:cNvSpPr>
          <p:nvPr/>
        </p:nvSpPr>
        <p:spPr bwMode="auto">
          <a:xfrm flipH="1">
            <a:off x="2578021" y="4259738"/>
            <a:ext cx="1231106" cy="0"/>
          </a:xfrm>
          <a:prstGeom prst="line">
            <a:avLst/>
          </a:prstGeom>
          <a:noFill/>
          <a:ln w="6350" cap="rnd">
            <a:solidFill>
              <a:schemeClr val="bg1">
                <a:lumMod val="75000"/>
              </a:schemeClr>
            </a:solidFill>
            <a:prstDash val="solid"/>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pPr algn="ctr" fontAlgn="base">
              <a:spcBef>
                <a:spcPct val="0"/>
              </a:spcBef>
              <a:spcAft>
                <a:spcPct val="0"/>
              </a:spcAft>
            </a:pPr>
            <a:endParaRPr lang="id-ID" sz="1600">
              <a:solidFill>
                <a:srgbClr val="000000"/>
              </a:solidFill>
              <a:latin typeface="Verdana" panose="020B0604030504040204" pitchFamily="34" charset="0"/>
              <a:ea typeface="Verdana" panose="020B0604030504040204" pitchFamily="34" charset="0"/>
              <a:cs typeface="Verdana" panose="020B0604030504040204" pitchFamily="34" charset="0"/>
              <a:sym typeface="Gill Sans" charset="0"/>
            </a:endParaRPr>
          </a:p>
        </p:txBody>
      </p:sp>
      <p:sp>
        <p:nvSpPr>
          <p:cNvPr id="63" name="Line 31"/>
          <p:cNvSpPr>
            <a:spLocks noChangeShapeType="1"/>
          </p:cNvSpPr>
          <p:nvPr/>
        </p:nvSpPr>
        <p:spPr bwMode="auto">
          <a:xfrm flipH="1">
            <a:off x="3175318" y="3040538"/>
            <a:ext cx="1231106" cy="0"/>
          </a:xfrm>
          <a:prstGeom prst="line">
            <a:avLst/>
          </a:prstGeom>
          <a:noFill/>
          <a:ln w="6350" cap="rnd">
            <a:solidFill>
              <a:schemeClr val="bg1">
                <a:lumMod val="75000"/>
              </a:schemeClr>
            </a:solidFill>
            <a:prstDash val="solid"/>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pPr algn="ctr" fontAlgn="base">
              <a:spcBef>
                <a:spcPct val="0"/>
              </a:spcBef>
              <a:spcAft>
                <a:spcPct val="0"/>
              </a:spcAft>
            </a:pPr>
            <a:endParaRPr lang="id-ID" sz="1600">
              <a:solidFill>
                <a:srgbClr val="000000"/>
              </a:solidFill>
              <a:latin typeface="Verdana" panose="020B0604030504040204" pitchFamily="34" charset="0"/>
              <a:ea typeface="Verdana" panose="020B0604030504040204" pitchFamily="34" charset="0"/>
              <a:cs typeface="Verdana" panose="020B0604030504040204" pitchFamily="34" charset="0"/>
              <a:sym typeface="Gill Sans" charset="0"/>
            </a:endParaRPr>
          </a:p>
        </p:txBody>
      </p:sp>
      <p:sp>
        <p:nvSpPr>
          <p:cNvPr id="66" name="Line 31"/>
          <p:cNvSpPr>
            <a:spLocks noChangeShapeType="1"/>
          </p:cNvSpPr>
          <p:nvPr/>
        </p:nvSpPr>
        <p:spPr bwMode="auto">
          <a:xfrm flipH="1">
            <a:off x="7803674" y="3044507"/>
            <a:ext cx="1231106" cy="0"/>
          </a:xfrm>
          <a:prstGeom prst="line">
            <a:avLst/>
          </a:prstGeom>
          <a:noFill/>
          <a:ln w="6350" cap="rnd">
            <a:solidFill>
              <a:schemeClr val="bg1">
                <a:lumMod val="75000"/>
              </a:schemeClr>
            </a:solidFill>
            <a:prstDash val="solid"/>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pPr algn="ctr" fontAlgn="base">
              <a:spcBef>
                <a:spcPct val="0"/>
              </a:spcBef>
              <a:spcAft>
                <a:spcPct val="0"/>
              </a:spcAft>
            </a:pPr>
            <a:endParaRPr lang="id-ID" sz="1600">
              <a:solidFill>
                <a:srgbClr val="000000"/>
              </a:solidFill>
              <a:latin typeface="Verdana" panose="020B0604030504040204" pitchFamily="34" charset="0"/>
              <a:ea typeface="Verdana" panose="020B0604030504040204" pitchFamily="34" charset="0"/>
              <a:cs typeface="Verdana" panose="020B0604030504040204" pitchFamily="34" charset="0"/>
              <a:sym typeface="Gill Sans" charset="0"/>
            </a:endParaRPr>
          </a:p>
        </p:txBody>
      </p:sp>
      <p:sp>
        <p:nvSpPr>
          <p:cNvPr id="67" name="Line 31"/>
          <p:cNvSpPr>
            <a:spLocks noChangeShapeType="1"/>
          </p:cNvSpPr>
          <p:nvPr/>
        </p:nvSpPr>
        <p:spPr bwMode="auto">
          <a:xfrm flipH="1">
            <a:off x="8399780" y="4277995"/>
            <a:ext cx="1231106" cy="0"/>
          </a:xfrm>
          <a:prstGeom prst="line">
            <a:avLst/>
          </a:prstGeom>
          <a:noFill/>
          <a:ln w="6350" cap="rnd">
            <a:solidFill>
              <a:schemeClr val="bg1">
                <a:lumMod val="75000"/>
              </a:schemeClr>
            </a:solidFill>
            <a:prstDash val="solid"/>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pPr algn="ctr" fontAlgn="base">
              <a:spcBef>
                <a:spcPct val="0"/>
              </a:spcBef>
              <a:spcAft>
                <a:spcPct val="0"/>
              </a:spcAft>
            </a:pPr>
            <a:endParaRPr lang="id-ID" sz="1600">
              <a:solidFill>
                <a:srgbClr val="000000"/>
              </a:solidFill>
              <a:latin typeface="Verdana" panose="020B0604030504040204" pitchFamily="34" charset="0"/>
              <a:ea typeface="Verdana" panose="020B0604030504040204" pitchFamily="34" charset="0"/>
              <a:cs typeface="Verdana" panose="020B0604030504040204" pitchFamily="34" charset="0"/>
              <a:sym typeface="Gill Sans" charset="0"/>
            </a:endParaRPr>
          </a:p>
        </p:txBody>
      </p:sp>
      <p:sp>
        <p:nvSpPr>
          <p:cNvPr id="69" name="Line 31"/>
          <p:cNvSpPr>
            <a:spLocks noChangeShapeType="1"/>
          </p:cNvSpPr>
          <p:nvPr/>
        </p:nvSpPr>
        <p:spPr bwMode="auto">
          <a:xfrm flipH="1">
            <a:off x="7783830" y="5471795"/>
            <a:ext cx="1231106" cy="0"/>
          </a:xfrm>
          <a:prstGeom prst="line">
            <a:avLst/>
          </a:prstGeom>
          <a:noFill/>
          <a:ln w="6350" cap="rnd">
            <a:solidFill>
              <a:schemeClr val="bg1">
                <a:lumMod val="75000"/>
              </a:schemeClr>
            </a:solidFill>
            <a:prstDash val="solid"/>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pPr algn="ctr" fontAlgn="base">
              <a:spcBef>
                <a:spcPct val="0"/>
              </a:spcBef>
              <a:spcAft>
                <a:spcPct val="0"/>
              </a:spcAft>
            </a:pPr>
            <a:endParaRPr lang="id-ID" sz="1600">
              <a:solidFill>
                <a:srgbClr val="000000"/>
              </a:solidFill>
              <a:latin typeface="Verdana" panose="020B0604030504040204" pitchFamily="34" charset="0"/>
              <a:ea typeface="Verdana" panose="020B0604030504040204" pitchFamily="34" charset="0"/>
              <a:cs typeface="Verdana" panose="020B0604030504040204" pitchFamily="34" charset="0"/>
              <a:sym typeface="Gill Sans" charset="0"/>
            </a:endParaRPr>
          </a:p>
        </p:txBody>
      </p:sp>
      <p:sp>
        <p:nvSpPr>
          <p:cNvPr id="72" name="TextBox 71"/>
          <p:cNvSpPr txBox="1"/>
          <p:nvPr/>
        </p:nvSpPr>
        <p:spPr>
          <a:xfrm>
            <a:off x="1340248" y="2698016"/>
            <a:ext cx="3053849" cy="338554"/>
          </a:xfrm>
          <a:prstGeom prst="rect">
            <a:avLst/>
          </a:prstGeom>
          <a:noFill/>
        </p:spPr>
        <p:txBody>
          <a:bodyPr wrap="none" rtlCol="0">
            <a:spAutoFit/>
          </a:bodyPr>
          <a:lstStyle/>
          <a:p>
            <a:pPr algn="ctr"/>
            <a:r>
              <a:rPr lang="en-MY" sz="1600">
                <a:latin typeface="Verdana" panose="020B0604030504040204" pitchFamily="34" charset="0"/>
                <a:ea typeface="Verdana" panose="020B0604030504040204" pitchFamily="34" charset="0"/>
                <a:cs typeface="Verdana" panose="020B0604030504040204" pitchFamily="34" charset="0"/>
              </a:rPr>
              <a:t>Education Recommendation</a:t>
            </a:r>
          </a:p>
        </p:txBody>
      </p:sp>
      <p:sp>
        <p:nvSpPr>
          <p:cNvPr id="73" name="TextBox 72"/>
          <p:cNvSpPr txBox="1"/>
          <p:nvPr/>
        </p:nvSpPr>
        <p:spPr>
          <a:xfrm>
            <a:off x="954845" y="3708701"/>
            <a:ext cx="3635773" cy="584775"/>
          </a:xfrm>
          <a:prstGeom prst="rect">
            <a:avLst/>
          </a:prstGeom>
          <a:noFill/>
        </p:spPr>
        <p:txBody>
          <a:bodyPr wrap="square" rtlCol="0">
            <a:spAutoFit/>
          </a:bodyPr>
          <a:lstStyle/>
          <a:p>
            <a:pPr algn="ctr"/>
            <a:r>
              <a:rPr lang="en-MY" sz="1600">
                <a:latin typeface="Verdana" panose="020B0604030504040204" pitchFamily="34" charset="0"/>
                <a:ea typeface="Verdana" panose="020B0604030504040204" pitchFamily="34" charset="0"/>
                <a:cs typeface="Verdana" panose="020B0604030504040204" pitchFamily="34" charset="0"/>
              </a:rPr>
              <a:t>Skill Improvement </a:t>
            </a:r>
          </a:p>
          <a:p>
            <a:pPr algn="ctr"/>
            <a:r>
              <a:rPr lang="en-MY" sz="1600">
                <a:latin typeface="Verdana" panose="020B0604030504040204" pitchFamily="34" charset="0"/>
                <a:ea typeface="Verdana" panose="020B0604030504040204" pitchFamily="34" charset="0"/>
                <a:cs typeface="Verdana" panose="020B0604030504040204" pitchFamily="34" charset="0"/>
              </a:rPr>
              <a:t>Recommendation</a:t>
            </a:r>
          </a:p>
        </p:txBody>
      </p:sp>
      <p:sp>
        <p:nvSpPr>
          <p:cNvPr id="74" name="TextBox 73"/>
          <p:cNvSpPr txBox="1"/>
          <p:nvPr/>
        </p:nvSpPr>
        <p:spPr>
          <a:xfrm>
            <a:off x="2142173" y="4856727"/>
            <a:ext cx="2556342" cy="584775"/>
          </a:xfrm>
          <a:prstGeom prst="rect">
            <a:avLst/>
          </a:prstGeom>
          <a:noFill/>
        </p:spPr>
        <p:txBody>
          <a:bodyPr wrap="none" rtlCol="0">
            <a:spAutoFit/>
          </a:bodyPr>
          <a:lstStyle/>
          <a:p>
            <a:pPr algn="ctr"/>
            <a:r>
              <a:rPr lang="en-MY" sz="1600">
                <a:latin typeface="Verdana" panose="020B0604030504040204" pitchFamily="34" charset="0"/>
                <a:ea typeface="Verdana" panose="020B0604030504040204" pitchFamily="34" charset="0"/>
                <a:cs typeface="Verdana" panose="020B0604030504040204" pitchFamily="34" charset="0"/>
              </a:rPr>
              <a:t>Geography and Salary </a:t>
            </a:r>
          </a:p>
          <a:p>
            <a:r>
              <a:rPr lang="en-MY" sz="1600">
                <a:latin typeface="Verdana" panose="020B0604030504040204" pitchFamily="34" charset="0"/>
                <a:ea typeface="Verdana" panose="020B0604030504040204" pitchFamily="34" charset="0"/>
                <a:cs typeface="Verdana" panose="020B0604030504040204" pitchFamily="34" charset="0"/>
              </a:rPr>
              <a:t>Growth Metrics</a:t>
            </a:r>
          </a:p>
        </p:txBody>
      </p:sp>
      <p:sp>
        <p:nvSpPr>
          <p:cNvPr id="76" name="TextBox 75"/>
          <p:cNvSpPr txBox="1"/>
          <p:nvPr/>
        </p:nvSpPr>
        <p:spPr>
          <a:xfrm>
            <a:off x="7829286" y="5118289"/>
            <a:ext cx="2244140" cy="338554"/>
          </a:xfrm>
          <a:prstGeom prst="rect">
            <a:avLst/>
          </a:prstGeom>
          <a:noFill/>
        </p:spPr>
        <p:txBody>
          <a:bodyPr wrap="none" rtlCol="0">
            <a:spAutoFit/>
          </a:bodyPr>
          <a:lstStyle/>
          <a:p>
            <a:pPr algn="ctr"/>
            <a:r>
              <a:rPr lang="en-MY" sz="1600">
                <a:latin typeface="Verdana" panose="020B0604030504040204" pitchFamily="34" charset="0"/>
                <a:ea typeface="Verdana" panose="020B0604030504040204" pitchFamily="34" charset="0"/>
                <a:cs typeface="Verdana" panose="020B0604030504040204" pitchFamily="34" charset="0"/>
              </a:rPr>
              <a:t>User’s Time Horizon</a:t>
            </a:r>
          </a:p>
        </p:txBody>
      </p:sp>
      <p:sp>
        <p:nvSpPr>
          <p:cNvPr id="77" name="TextBox 76"/>
          <p:cNvSpPr txBox="1"/>
          <p:nvPr/>
        </p:nvSpPr>
        <p:spPr>
          <a:xfrm>
            <a:off x="8402753" y="3702298"/>
            <a:ext cx="2183611" cy="584775"/>
          </a:xfrm>
          <a:prstGeom prst="rect">
            <a:avLst/>
          </a:prstGeom>
          <a:noFill/>
        </p:spPr>
        <p:txBody>
          <a:bodyPr wrap="none" rtlCol="0">
            <a:spAutoFit/>
          </a:bodyPr>
          <a:lstStyle/>
          <a:p>
            <a:pPr algn="ctr"/>
            <a:r>
              <a:rPr lang="en-MY" sz="1600">
                <a:latin typeface="Verdana" panose="020B0604030504040204" pitchFamily="34" charset="0"/>
                <a:ea typeface="Verdana" panose="020B0604030504040204" pitchFamily="34" charset="0"/>
                <a:cs typeface="Verdana" panose="020B0604030504040204" pitchFamily="34" charset="0"/>
              </a:rPr>
              <a:t>Custom Models for </a:t>
            </a:r>
          </a:p>
          <a:p>
            <a:r>
              <a:rPr lang="en-MY" sz="1600">
                <a:latin typeface="Verdana" panose="020B0604030504040204" pitchFamily="34" charset="0"/>
                <a:ea typeface="Verdana" panose="020B0604030504040204" pitchFamily="34" charset="0"/>
                <a:cs typeface="Verdana" panose="020B0604030504040204" pitchFamily="34" charset="0"/>
              </a:rPr>
              <a:t>Edu. Institutions </a:t>
            </a:r>
          </a:p>
        </p:txBody>
      </p:sp>
      <p:sp>
        <p:nvSpPr>
          <p:cNvPr id="78" name="TextBox 77"/>
          <p:cNvSpPr txBox="1"/>
          <p:nvPr/>
        </p:nvSpPr>
        <p:spPr>
          <a:xfrm>
            <a:off x="7781363" y="2680335"/>
            <a:ext cx="3452035" cy="338554"/>
          </a:xfrm>
          <a:prstGeom prst="rect">
            <a:avLst/>
          </a:prstGeom>
          <a:noFill/>
        </p:spPr>
        <p:txBody>
          <a:bodyPr wrap="none" rtlCol="0">
            <a:spAutoFit/>
          </a:bodyPr>
          <a:lstStyle/>
          <a:p>
            <a:pPr algn="ctr"/>
            <a:r>
              <a:rPr lang="en-MY" sz="1600">
                <a:latin typeface="Verdana" panose="020B0604030504040204" pitchFamily="34" charset="0"/>
                <a:ea typeface="Verdana" panose="020B0604030504040204" pitchFamily="34" charset="0"/>
                <a:cs typeface="Verdana" panose="020B0604030504040204" pitchFamily="34" charset="0"/>
              </a:rPr>
              <a:t>User’s Weighting of Preferences</a:t>
            </a:r>
          </a:p>
        </p:txBody>
      </p:sp>
      <p:pic>
        <p:nvPicPr>
          <p:cNvPr id="7" name="Graphic 6" descr="Continuous Improvement outline">
            <a:extLst>
              <a:ext uri="{FF2B5EF4-FFF2-40B4-BE49-F238E27FC236}">
                <a16:creationId xmlns:a16="http://schemas.microsoft.com/office/drawing/2014/main" id="{69E5B8D0-7A45-0E4D-B3B4-843C248E50B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302877" y="3435262"/>
            <a:ext cx="1641016" cy="1641016"/>
          </a:xfrm>
          <a:prstGeom prst="rect">
            <a:avLst/>
          </a:prstGeom>
        </p:spPr>
      </p:pic>
      <p:pic>
        <p:nvPicPr>
          <p:cNvPr id="4" name="Graphic 3" descr="Stopwatch 75% outline">
            <a:extLst>
              <a:ext uri="{FF2B5EF4-FFF2-40B4-BE49-F238E27FC236}">
                <a16:creationId xmlns:a16="http://schemas.microsoft.com/office/drawing/2014/main" id="{DD38D7CA-591E-7A45-A890-95F69DCCF66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995781" y="5093927"/>
            <a:ext cx="598198" cy="598198"/>
          </a:xfrm>
          <a:prstGeom prst="rect">
            <a:avLst/>
          </a:prstGeom>
        </p:spPr>
      </p:pic>
      <p:pic>
        <p:nvPicPr>
          <p:cNvPr id="6" name="Graphic 5" descr="Classroom outline">
            <a:extLst>
              <a:ext uri="{FF2B5EF4-FFF2-40B4-BE49-F238E27FC236}">
                <a16:creationId xmlns:a16="http://schemas.microsoft.com/office/drawing/2014/main" id="{DB50E4C2-B6A3-AD48-8F30-B3A471485E3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669782" y="3939106"/>
            <a:ext cx="598198" cy="598198"/>
          </a:xfrm>
          <a:prstGeom prst="rect">
            <a:avLst/>
          </a:prstGeom>
        </p:spPr>
      </p:pic>
      <p:pic>
        <p:nvPicPr>
          <p:cNvPr id="10" name="Graphic 9" descr="Books outline">
            <a:extLst>
              <a:ext uri="{FF2B5EF4-FFF2-40B4-BE49-F238E27FC236}">
                <a16:creationId xmlns:a16="http://schemas.microsoft.com/office/drawing/2014/main" id="{2C5E2D66-51F3-E442-ACC8-AF7241346CA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586019" y="2719790"/>
            <a:ext cx="598198" cy="598198"/>
          </a:xfrm>
          <a:prstGeom prst="rect">
            <a:avLst/>
          </a:prstGeom>
        </p:spPr>
      </p:pic>
      <p:pic>
        <p:nvPicPr>
          <p:cNvPr id="12" name="Graphic 11" descr="Weights Uneven outline">
            <a:extLst>
              <a:ext uri="{FF2B5EF4-FFF2-40B4-BE49-F238E27FC236}">
                <a16:creationId xmlns:a16="http://schemas.microsoft.com/office/drawing/2014/main" id="{4ADF9CBC-4176-F44D-81A6-0BB937227E2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986877" y="2698172"/>
            <a:ext cx="598198" cy="598198"/>
          </a:xfrm>
          <a:prstGeom prst="rect">
            <a:avLst/>
          </a:prstGeom>
        </p:spPr>
      </p:pic>
      <p:pic>
        <p:nvPicPr>
          <p:cNvPr id="14" name="Graphic 13" descr="Dollar outline">
            <a:extLst>
              <a:ext uri="{FF2B5EF4-FFF2-40B4-BE49-F238E27FC236}">
                <a16:creationId xmlns:a16="http://schemas.microsoft.com/office/drawing/2014/main" id="{52DDE740-C5BA-3C44-8052-F61CB98748DE}"/>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872003" y="5372580"/>
            <a:ext cx="494591" cy="494591"/>
          </a:xfrm>
          <a:prstGeom prst="rect">
            <a:avLst/>
          </a:prstGeom>
        </p:spPr>
      </p:pic>
      <p:pic>
        <p:nvPicPr>
          <p:cNvPr id="17" name="Graphic 16" descr="Marker outline">
            <a:extLst>
              <a:ext uri="{FF2B5EF4-FFF2-40B4-BE49-F238E27FC236}">
                <a16:creationId xmlns:a16="http://schemas.microsoft.com/office/drawing/2014/main" id="{E56BFE7E-424A-A649-94BF-F2B418C09357}"/>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4555216" y="4985215"/>
            <a:ext cx="551664" cy="551664"/>
          </a:xfrm>
          <a:prstGeom prst="rect">
            <a:avLst/>
          </a:prstGeom>
        </p:spPr>
      </p:pic>
      <p:pic>
        <p:nvPicPr>
          <p:cNvPr id="19" name="Graphic 18" descr="Clipboard Partially Checked outline">
            <a:extLst>
              <a:ext uri="{FF2B5EF4-FFF2-40B4-BE49-F238E27FC236}">
                <a16:creationId xmlns:a16="http://schemas.microsoft.com/office/drawing/2014/main" id="{3A63688D-3237-D948-B519-F96EF8687581}"/>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007902" y="3935931"/>
            <a:ext cx="598198" cy="598198"/>
          </a:xfrm>
          <a:prstGeom prst="rect">
            <a:avLst/>
          </a:prstGeom>
        </p:spPr>
      </p:pic>
      <p:sp>
        <p:nvSpPr>
          <p:cNvPr id="44" name="Line 3">
            <a:extLst>
              <a:ext uri="{FF2B5EF4-FFF2-40B4-BE49-F238E27FC236}">
                <a16:creationId xmlns:a16="http://schemas.microsoft.com/office/drawing/2014/main" id="{FD096C60-AE6E-494E-A2E8-09028E134215}"/>
              </a:ext>
            </a:extLst>
          </p:cNvPr>
          <p:cNvSpPr>
            <a:spLocks noChangeShapeType="1"/>
          </p:cNvSpPr>
          <p:nvPr/>
        </p:nvSpPr>
        <p:spPr bwMode="auto">
          <a:xfrm flipH="1">
            <a:off x="4640868" y="5195168"/>
            <a:ext cx="564280" cy="551665"/>
          </a:xfrm>
          <a:prstGeom prst="line">
            <a:avLst/>
          </a:prstGeom>
          <a:noFill/>
          <a:ln w="6350" cap="flat">
            <a:solidFill>
              <a:schemeClr val="bg1">
                <a:lumMod val="75000"/>
              </a:schemeClr>
            </a:solidFill>
            <a:prstDash val="solid"/>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pPr algn="ctr" fontAlgn="base">
              <a:spcBef>
                <a:spcPct val="0"/>
              </a:spcBef>
              <a:spcAft>
                <a:spcPct val="0"/>
              </a:spcAft>
            </a:pPr>
            <a:endParaRPr lang="id-ID" sz="1600">
              <a:solidFill>
                <a:srgbClr val="000000"/>
              </a:solidFill>
              <a:latin typeface="Verdana" panose="020B0604030504040204" pitchFamily="34" charset="0"/>
              <a:ea typeface="Verdana" panose="020B0604030504040204" pitchFamily="34" charset="0"/>
              <a:cs typeface="Verdana" panose="020B0604030504040204" pitchFamily="34" charset="0"/>
              <a:sym typeface="Gill Sans" charset="0"/>
            </a:endParaRPr>
          </a:p>
        </p:txBody>
      </p:sp>
      <p:pic>
        <p:nvPicPr>
          <p:cNvPr id="37" name="Picture 36" descr="Shape&#10;&#10;Description automatically generated with medium confidence">
            <a:extLst>
              <a:ext uri="{FF2B5EF4-FFF2-40B4-BE49-F238E27FC236}">
                <a16:creationId xmlns:a16="http://schemas.microsoft.com/office/drawing/2014/main" id="{B55F0471-8D3F-2F47-876B-F12948DADF16}"/>
              </a:ext>
            </a:extLst>
          </p:cNvPr>
          <p:cNvPicPr>
            <a:picLocks noChangeAspect="1"/>
          </p:cNvPicPr>
          <p:nvPr/>
        </p:nvPicPr>
        <p:blipFill>
          <a:blip r:embed="rId18"/>
          <a:stretch>
            <a:fillRect/>
          </a:stretch>
        </p:blipFill>
        <p:spPr>
          <a:xfrm>
            <a:off x="10703998" y="5983855"/>
            <a:ext cx="1299603" cy="656090"/>
          </a:xfrm>
          <a:prstGeom prst="rect">
            <a:avLst/>
          </a:prstGeom>
        </p:spPr>
      </p:pic>
    </p:spTree>
    <p:extLst>
      <p:ext uri="{BB962C8B-B14F-4D97-AF65-F5344CB8AC3E}">
        <p14:creationId xmlns:p14="http://schemas.microsoft.com/office/powerpoint/2010/main" val="2893329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l"/>
            <a:r>
              <a:rPr lang="en-MY" sz="3000" dirty="0">
                <a:latin typeface="Verdana" panose="020B0604030504040204" pitchFamily="34" charset="0"/>
                <a:ea typeface="Verdana" panose="020B0604030504040204" pitchFamily="34" charset="0"/>
                <a:cs typeface="Verdana" panose="020B0604030504040204" pitchFamily="34" charset="0"/>
              </a:rPr>
              <a:t>The Users’ Journey Towards Custom Education Recommendations</a:t>
            </a:r>
          </a:p>
        </p:txBody>
      </p:sp>
      <p:sp>
        <p:nvSpPr>
          <p:cNvPr id="58" name="TextBox 57"/>
          <p:cNvSpPr txBox="1"/>
          <p:nvPr/>
        </p:nvSpPr>
        <p:spPr>
          <a:xfrm>
            <a:off x="615510" y="1759305"/>
            <a:ext cx="2566130" cy="338554"/>
          </a:xfrm>
          <a:prstGeom prst="rect">
            <a:avLst/>
          </a:prstGeom>
          <a:noFill/>
        </p:spPr>
        <p:txBody>
          <a:bodyPr wrap="square" rtlCol="0">
            <a:spAutoFit/>
          </a:bodyPr>
          <a:lstStyle/>
          <a:p>
            <a:pPr algn="r" defTabSz="323850">
              <a:spcBef>
                <a:spcPts val="850"/>
              </a:spcBef>
              <a:defRPr sz="1800"/>
            </a:pPr>
            <a:r>
              <a:rPr lang="en-MY" sz="1600">
                <a:latin typeface="Verdana" panose="020B0604030504040204" pitchFamily="34" charset="0"/>
                <a:ea typeface="Verdana" panose="020B0604030504040204" pitchFamily="34" charset="0"/>
                <a:cs typeface="Verdana" panose="020B0604030504040204" pitchFamily="34" charset="0"/>
                <a:sym typeface="Lato"/>
              </a:rPr>
              <a:t>Next Step Suggestions</a:t>
            </a:r>
          </a:p>
        </p:txBody>
      </p:sp>
      <p:sp>
        <p:nvSpPr>
          <p:cNvPr id="67" name="TextBox 66"/>
          <p:cNvSpPr txBox="1"/>
          <p:nvPr/>
        </p:nvSpPr>
        <p:spPr>
          <a:xfrm>
            <a:off x="615510" y="2941253"/>
            <a:ext cx="2566130" cy="338554"/>
          </a:xfrm>
          <a:prstGeom prst="rect">
            <a:avLst/>
          </a:prstGeom>
          <a:noFill/>
        </p:spPr>
        <p:txBody>
          <a:bodyPr wrap="square" rtlCol="0">
            <a:spAutoFit/>
          </a:bodyPr>
          <a:lstStyle/>
          <a:p>
            <a:pPr algn="r" defTabSz="323850">
              <a:spcBef>
                <a:spcPts val="850"/>
              </a:spcBef>
              <a:defRPr sz="1800"/>
            </a:pPr>
            <a:r>
              <a:rPr lang="en-MY" sz="1600">
                <a:latin typeface="Verdana" panose="020B0604030504040204" pitchFamily="34" charset="0"/>
                <a:ea typeface="Verdana" panose="020B0604030504040204" pitchFamily="34" charset="0"/>
                <a:cs typeface="Verdana" panose="020B0604030504040204" pitchFamily="34" charset="0"/>
                <a:sym typeface="Lato"/>
              </a:rPr>
              <a:t>Customer Survey</a:t>
            </a:r>
          </a:p>
        </p:txBody>
      </p:sp>
      <p:sp>
        <p:nvSpPr>
          <p:cNvPr id="68" name="TextBox 67"/>
          <p:cNvSpPr txBox="1"/>
          <p:nvPr/>
        </p:nvSpPr>
        <p:spPr>
          <a:xfrm>
            <a:off x="615510" y="4077481"/>
            <a:ext cx="2566130" cy="338554"/>
          </a:xfrm>
          <a:prstGeom prst="rect">
            <a:avLst/>
          </a:prstGeom>
          <a:noFill/>
        </p:spPr>
        <p:txBody>
          <a:bodyPr wrap="square" rtlCol="0">
            <a:spAutoFit/>
          </a:bodyPr>
          <a:lstStyle/>
          <a:p>
            <a:pPr algn="r" defTabSz="323850">
              <a:spcBef>
                <a:spcPts val="850"/>
              </a:spcBef>
              <a:defRPr sz="1800"/>
            </a:pPr>
            <a:r>
              <a:rPr lang="en-MY" sz="1600">
                <a:latin typeface="Verdana" panose="020B0604030504040204" pitchFamily="34" charset="0"/>
                <a:ea typeface="Verdana" panose="020B0604030504040204" pitchFamily="34" charset="0"/>
                <a:cs typeface="Verdana" panose="020B0604030504040204" pitchFamily="34" charset="0"/>
                <a:sym typeface="Lato"/>
              </a:rPr>
              <a:t>AI Octopi Check In</a:t>
            </a:r>
          </a:p>
        </p:txBody>
      </p:sp>
      <p:sp>
        <p:nvSpPr>
          <p:cNvPr id="69" name="TextBox 68"/>
          <p:cNvSpPr txBox="1"/>
          <p:nvPr/>
        </p:nvSpPr>
        <p:spPr>
          <a:xfrm>
            <a:off x="600028" y="5167989"/>
            <a:ext cx="2566130" cy="584775"/>
          </a:xfrm>
          <a:prstGeom prst="rect">
            <a:avLst/>
          </a:prstGeom>
          <a:noFill/>
        </p:spPr>
        <p:txBody>
          <a:bodyPr wrap="square" rtlCol="0">
            <a:spAutoFit/>
          </a:bodyPr>
          <a:lstStyle/>
          <a:p>
            <a:pPr algn="r" defTabSz="323850">
              <a:spcBef>
                <a:spcPts val="850"/>
              </a:spcBef>
              <a:defRPr sz="1800"/>
            </a:pPr>
            <a:r>
              <a:rPr lang="en-MY" sz="1600">
                <a:latin typeface="Verdana" panose="020B0604030504040204" pitchFamily="34" charset="0"/>
                <a:ea typeface="Verdana" panose="020B0604030504040204" pitchFamily="34" charset="0"/>
                <a:cs typeface="Verdana" panose="020B0604030504040204" pitchFamily="34" charset="0"/>
                <a:sym typeface="Lato"/>
              </a:rPr>
              <a:t>School Recommendation</a:t>
            </a:r>
          </a:p>
        </p:txBody>
      </p:sp>
      <p:sp>
        <p:nvSpPr>
          <p:cNvPr id="70" name="TextBox 69"/>
          <p:cNvSpPr txBox="1"/>
          <p:nvPr/>
        </p:nvSpPr>
        <p:spPr>
          <a:xfrm>
            <a:off x="8991552" y="1750916"/>
            <a:ext cx="2566130" cy="338554"/>
          </a:xfrm>
          <a:prstGeom prst="rect">
            <a:avLst/>
          </a:prstGeom>
          <a:noFill/>
        </p:spPr>
        <p:txBody>
          <a:bodyPr wrap="square" rtlCol="0">
            <a:spAutoFit/>
          </a:bodyPr>
          <a:lstStyle/>
          <a:p>
            <a:pPr defTabSz="323850">
              <a:spcBef>
                <a:spcPts val="850"/>
              </a:spcBef>
              <a:defRPr sz="1800"/>
            </a:pPr>
            <a:r>
              <a:rPr lang="en-MY" sz="1600">
                <a:latin typeface="Verdana" panose="020B0604030504040204" pitchFamily="34" charset="0"/>
                <a:ea typeface="Verdana" panose="020B0604030504040204" pitchFamily="34" charset="0"/>
                <a:cs typeface="Verdana" panose="020B0604030504040204" pitchFamily="34" charset="0"/>
                <a:sym typeface="Lato"/>
              </a:rPr>
              <a:t>Need Identification</a:t>
            </a:r>
          </a:p>
        </p:txBody>
      </p:sp>
      <p:sp>
        <p:nvSpPr>
          <p:cNvPr id="71" name="TextBox 70"/>
          <p:cNvSpPr txBox="1"/>
          <p:nvPr/>
        </p:nvSpPr>
        <p:spPr>
          <a:xfrm>
            <a:off x="8991552" y="5153347"/>
            <a:ext cx="2566130" cy="338554"/>
          </a:xfrm>
          <a:prstGeom prst="rect">
            <a:avLst/>
          </a:prstGeom>
          <a:noFill/>
        </p:spPr>
        <p:txBody>
          <a:bodyPr wrap="square" rtlCol="0">
            <a:spAutoFit/>
          </a:bodyPr>
          <a:lstStyle/>
          <a:p>
            <a:pPr defTabSz="323850">
              <a:spcBef>
                <a:spcPts val="850"/>
              </a:spcBef>
              <a:defRPr sz="1800"/>
            </a:pPr>
            <a:r>
              <a:rPr lang="en-MY" sz="1600">
                <a:latin typeface="Verdana" panose="020B0604030504040204" pitchFamily="34" charset="0"/>
                <a:ea typeface="Verdana" panose="020B0604030504040204" pitchFamily="34" charset="0"/>
                <a:cs typeface="Verdana" panose="020B0604030504040204" pitchFamily="34" charset="0"/>
                <a:sym typeface="Lato"/>
              </a:rPr>
              <a:t>Skill Development</a:t>
            </a:r>
          </a:p>
        </p:txBody>
      </p:sp>
      <p:sp>
        <p:nvSpPr>
          <p:cNvPr id="72" name="TextBox 71"/>
          <p:cNvSpPr txBox="1"/>
          <p:nvPr/>
        </p:nvSpPr>
        <p:spPr>
          <a:xfrm>
            <a:off x="8991552" y="2930780"/>
            <a:ext cx="2566130" cy="338554"/>
          </a:xfrm>
          <a:prstGeom prst="rect">
            <a:avLst/>
          </a:prstGeom>
          <a:noFill/>
        </p:spPr>
        <p:txBody>
          <a:bodyPr wrap="square" rtlCol="0">
            <a:spAutoFit/>
          </a:bodyPr>
          <a:lstStyle/>
          <a:p>
            <a:pPr defTabSz="323850">
              <a:spcBef>
                <a:spcPts val="850"/>
              </a:spcBef>
              <a:defRPr sz="1800"/>
            </a:pPr>
            <a:r>
              <a:rPr lang="en-MY" sz="1600">
                <a:latin typeface="Verdana" panose="020B0604030504040204" pitchFamily="34" charset="0"/>
                <a:ea typeface="Verdana" panose="020B0604030504040204" pitchFamily="34" charset="0"/>
                <a:cs typeface="Verdana" panose="020B0604030504040204" pitchFamily="34" charset="0"/>
                <a:sym typeface="Lato"/>
              </a:rPr>
              <a:t>Use AI Octopi</a:t>
            </a:r>
          </a:p>
        </p:txBody>
      </p:sp>
      <p:sp>
        <p:nvSpPr>
          <p:cNvPr id="73" name="TextBox 72"/>
          <p:cNvSpPr txBox="1"/>
          <p:nvPr/>
        </p:nvSpPr>
        <p:spPr>
          <a:xfrm>
            <a:off x="8991552" y="4064924"/>
            <a:ext cx="2566130" cy="338554"/>
          </a:xfrm>
          <a:prstGeom prst="rect">
            <a:avLst/>
          </a:prstGeom>
          <a:noFill/>
        </p:spPr>
        <p:txBody>
          <a:bodyPr wrap="square" rtlCol="0">
            <a:spAutoFit/>
          </a:bodyPr>
          <a:lstStyle/>
          <a:p>
            <a:pPr defTabSz="323850">
              <a:spcBef>
                <a:spcPts val="850"/>
              </a:spcBef>
              <a:defRPr sz="1800"/>
            </a:pPr>
            <a:r>
              <a:rPr lang="en-MY" sz="1600">
                <a:latin typeface="Verdana" panose="020B0604030504040204" pitchFamily="34" charset="0"/>
                <a:ea typeface="Verdana" panose="020B0604030504040204" pitchFamily="34" charset="0"/>
                <a:cs typeface="Verdana" panose="020B0604030504040204" pitchFamily="34" charset="0"/>
                <a:sym typeface="Lato"/>
              </a:rPr>
              <a:t>Path Recommendation</a:t>
            </a:r>
          </a:p>
        </p:txBody>
      </p:sp>
      <p:grpSp>
        <p:nvGrpSpPr>
          <p:cNvPr id="7" name="Group 6">
            <a:extLst>
              <a:ext uri="{FF2B5EF4-FFF2-40B4-BE49-F238E27FC236}">
                <a16:creationId xmlns:a16="http://schemas.microsoft.com/office/drawing/2014/main" id="{3AE31321-7B45-2D44-9A86-946F4632E81C}"/>
              </a:ext>
            </a:extLst>
          </p:cNvPr>
          <p:cNvGrpSpPr/>
          <p:nvPr/>
        </p:nvGrpSpPr>
        <p:grpSpPr>
          <a:xfrm>
            <a:off x="3978749" y="1636320"/>
            <a:ext cx="4234502" cy="4234501"/>
            <a:chOff x="4082689" y="1636320"/>
            <a:chExt cx="4234502" cy="4234501"/>
          </a:xfrm>
        </p:grpSpPr>
        <p:grpSp>
          <p:nvGrpSpPr>
            <p:cNvPr id="34" name="Group 1841"/>
            <p:cNvGrpSpPr/>
            <p:nvPr/>
          </p:nvGrpSpPr>
          <p:grpSpPr>
            <a:xfrm>
              <a:off x="6256847" y="1704509"/>
              <a:ext cx="1400827" cy="918511"/>
              <a:chOff x="0" y="0"/>
              <a:chExt cx="1812397" cy="1188373"/>
            </a:xfrm>
            <a:solidFill>
              <a:schemeClr val="accent1"/>
            </a:solidFill>
          </p:grpSpPr>
          <p:sp>
            <p:nvSpPr>
              <p:cNvPr id="35" name="Shape 1839"/>
              <p:cNvSpPr/>
              <p:nvPr/>
            </p:nvSpPr>
            <p:spPr>
              <a:xfrm>
                <a:off x="0" y="0"/>
                <a:ext cx="1812397" cy="118837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828" y="5133"/>
                    </a:lnTo>
                    <a:lnTo>
                      <a:pt x="224" y="9865"/>
                    </a:lnTo>
                    <a:cubicBezTo>
                      <a:pt x="6001" y="10270"/>
                      <a:pt x="11690" y="13703"/>
                      <a:pt x="16207" y="20165"/>
                    </a:cubicBezTo>
                    <a:lnTo>
                      <a:pt x="15266" y="21600"/>
                    </a:lnTo>
                    <a:lnTo>
                      <a:pt x="21096" y="20831"/>
                    </a:lnTo>
                    <a:lnTo>
                      <a:pt x="21600" y="11940"/>
                    </a:lnTo>
                    <a:lnTo>
                      <a:pt x="20771" y="13204"/>
                    </a:lnTo>
                    <a:cubicBezTo>
                      <a:pt x="14932" y="4740"/>
                      <a:pt x="7507" y="338"/>
                      <a:pt x="0" y="0"/>
                    </a:cubicBezTo>
                    <a:close/>
                  </a:path>
                </a:pathLst>
              </a:custGeom>
              <a:grpFill/>
              <a:ln w="12700" cap="flat">
                <a:noFill/>
                <a:miter lim="400000"/>
              </a:ln>
              <a:effectLst/>
            </p:spPr>
            <p:txBody>
              <a:bodyPr wrap="square" lIns="0" tIns="0" rIns="0" bIns="0" numCol="1" anchor="t">
                <a:noAutofit/>
              </a:bodyPr>
              <a:lstStyle/>
              <a:p>
                <a:pPr lvl="0" algn="ctr"/>
                <a:endParaRPr sz="1600">
                  <a:latin typeface="Verdana" panose="020B0604030504040204" pitchFamily="34" charset="0"/>
                  <a:ea typeface="Verdana" panose="020B0604030504040204" pitchFamily="34" charset="0"/>
                  <a:cs typeface="Verdana" panose="020B0604030504040204" pitchFamily="34" charset="0"/>
                </a:endParaRPr>
              </a:p>
            </p:txBody>
          </p:sp>
          <p:sp>
            <p:nvSpPr>
              <p:cNvPr id="36" name="Shape 1840"/>
              <p:cNvSpPr/>
              <p:nvPr/>
            </p:nvSpPr>
            <p:spPr>
              <a:xfrm>
                <a:off x="705518" y="197640"/>
                <a:ext cx="344342" cy="560493"/>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defTabSz="584200">
                  <a:lnSpc>
                    <a:spcPct val="100000"/>
                  </a:lnSpc>
                  <a:spcBef>
                    <a:spcPts val="0"/>
                  </a:spcBef>
                  <a:defRPr sz="2500" cap="all">
                    <a:solidFill>
                      <a:srgbClr val="FFFFFF"/>
                    </a:solidFill>
                    <a:latin typeface="Helvetica Neue Light"/>
                    <a:ea typeface="Helvetica Neue Light"/>
                    <a:cs typeface="Helvetica Neue Light"/>
                    <a:sym typeface="Helvetica Neue Light"/>
                  </a:defRPr>
                </a:lvl1pPr>
              </a:lstStyle>
              <a:p>
                <a:pPr lvl="0" algn="ctr">
                  <a:defRPr sz="1800" cap="none">
                    <a:solidFill>
                      <a:srgbClr val="000000"/>
                    </a:solidFill>
                  </a:defRPr>
                </a:pPr>
                <a:r>
                  <a:rPr sz="1600">
                    <a:latin typeface="Verdana" panose="020B0604030504040204" pitchFamily="34" charset="0"/>
                    <a:ea typeface="Verdana" panose="020B0604030504040204" pitchFamily="34" charset="0"/>
                    <a:cs typeface="Verdana" panose="020B0604030504040204" pitchFamily="34" charset="0"/>
                  </a:rPr>
                  <a:t>1</a:t>
                </a:r>
              </a:p>
            </p:txBody>
          </p:sp>
        </p:grpSp>
        <p:grpSp>
          <p:nvGrpSpPr>
            <p:cNvPr id="37" name="Group 1844"/>
            <p:cNvGrpSpPr/>
            <p:nvPr/>
          </p:nvGrpSpPr>
          <p:grpSpPr>
            <a:xfrm>
              <a:off x="7398681" y="2471470"/>
              <a:ext cx="918510" cy="1400828"/>
              <a:chOff x="466745" y="154733"/>
              <a:chExt cx="1188373" cy="1812398"/>
            </a:xfrm>
            <a:solidFill>
              <a:schemeClr val="accent5"/>
            </a:solidFill>
          </p:grpSpPr>
          <p:sp>
            <p:nvSpPr>
              <p:cNvPr id="38" name="Shape 1842"/>
              <p:cNvSpPr/>
              <p:nvPr/>
            </p:nvSpPr>
            <p:spPr>
              <a:xfrm rot="2700000">
                <a:off x="154733" y="466745"/>
                <a:ext cx="1812398" cy="118837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828" y="5133"/>
                    </a:lnTo>
                    <a:lnTo>
                      <a:pt x="224" y="9865"/>
                    </a:lnTo>
                    <a:cubicBezTo>
                      <a:pt x="6001" y="10270"/>
                      <a:pt x="11690" y="13703"/>
                      <a:pt x="16207" y="20165"/>
                    </a:cubicBezTo>
                    <a:lnTo>
                      <a:pt x="15266" y="21600"/>
                    </a:lnTo>
                    <a:lnTo>
                      <a:pt x="21096" y="20831"/>
                    </a:lnTo>
                    <a:lnTo>
                      <a:pt x="21600" y="11940"/>
                    </a:lnTo>
                    <a:lnTo>
                      <a:pt x="20771" y="13204"/>
                    </a:lnTo>
                    <a:cubicBezTo>
                      <a:pt x="14932" y="4740"/>
                      <a:pt x="7507" y="338"/>
                      <a:pt x="0" y="0"/>
                    </a:cubicBezTo>
                    <a:close/>
                  </a:path>
                </a:pathLst>
              </a:custGeom>
              <a:solidFill>
                <a:schemeClr val="accent2"/>
              </a:solidFill>
              <a:ln w="12700" cap="flat">
                <a:noFill/>
                <a:miter lim="400000"/>
              </a:ln>
              <a:effectLst/>
            </p:spPr>
            <p:txBody>
              <a:bodyPr wrap="square" lIns="0" tIns="0" rIns="0" bIns="0" numCol="1" anchor="t">
                <a:noAutofit/>
              </a:bodyPr>
              <a:lstStyle/>
              <a:p>
                <a:pPr lvl="0" algn="ctr"/>
                <a:endParaRPr sz="1600">
                  <a:latin typeface="Verdana" panose="020B0604030504040204" pitchFamily="34" charset="0"/>
                  <a:ea typeface="Verdana" panose="020B0604030504040204" pitchFamily="34" charset="0"/>
                  <a:cs typeface="Verdana" panose="020B0604030504040204" pitchFamily="34" charset="0"/>
                </a:endParaRPr>
              </a:p>
            </p:txBody>
          </p:sp>
          <p:sp>
            <p:nvSpPr>
              <p:cNvPr id="39" name="Shape 1843"/>
              <p:cNvSpPr/>
              <p:nvPr/>
            </p:nvSpPr>
            <p:spPr>
              <a:xfrm>
                <a:off x="961554" y="706251"/>
                <a:ext cx="344343" cy="560493"/>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defTabSz="584200">
                  <a:lnSpc>
                    <a:spcPct val="100000"/>
                  </a:lnSpc>
                  <a:spcBef>
                    <a:spcPts val="0"/>
                  </a:spcBef>
                  <a:defRPr sz="2500" cap="all">
                    <a:solidFill>
                      <a:srgbClr val="FFFFFF"/>
                    </a:solidFill>
                    <a:latin typeface="Helvetica Neue Light"/>
                    <a:ea typeface="Helvetica Neue Light"/>
                    <a:cs typeface="Helvetica Neue Light"/>
                    <a:sym typeface="Helvetica Neue Light"/>
                  </a:defRPr>
                </a:lvl1pPr>
              </a:lstStyle>
              <a:p>
                <a:pPr lvl="0" algn="ctr">
                  <a:defRPr sz="1800" cap="none">
                    <a:solidFill>
                      <a:srgbClr val="000000"/>
                    </a:solidFill>
                  </a:defRPr>
                </a:pPr>
                <a:r>
                  <a:rPr sz="1600">
                    <a:latin typeface="Verdana" panose="020B0604030504040204" pitchFamily="34" charset="0"/>
                    <a:ea typeface="Verdana" panose="020B0604030504040204" pitchFamily="34" charset="0"/>
                    <a:cs typeface="Verdana" panose="020B0604030504040204" pitchFamily="34" charset="0"/>
                  </a:rPr>
                  <a:t>2</a:t>
                </a:r>
              </a:p>
            </p:txBody>
          </p:sp>
        </p:grpSp>
        <p:grpSp>
          <p:nvGrpSpPr>
            <p:cNvPr id="40" name="Group 1847"/>
            <p:cNvGrpSpPr/>
            <p:nvPr/>
          </p:nvGrpSpPr>
          <p:grpSpPr>
            <a:xfrm>
              <a:off x="7324379" y="3814223"/>
              <a:ext cx="918511" cy="1400828"/>
              <a:chOff x="-1" y="0"/>
              <a:chExt cx="1188373" cy="1812398"/>
            </a:xfrm>
            <a:solidFill>
              <a:schemeClr val="accent2"/>
            </a:solidFill>
          </p:grpSpPr>
          <p:sp>
            <p:nvSpPr>
              <p:cNvPr id="41" name="Shape 1845"/>
              <p:cNvSpPr/>
              <p:nvPr/>
            </p:nvSpPr>
            <p:spPr>
              <a:xfrm rot="5400000">
                <a:off x="-312013" y="312012"/>
                <a:ext cx="1812398" cy="118837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828" y="5133"/>
                    </a:lnTo>
                    <a:lnTo>
                      <a:pt x="224" y="9865"/>
                    </a:lnTo>
                    <a:cubicBezTo>
                      <a:pt x="6001" y="10270"/>
                      <a:pt x="11690" y="13703"/>
                      <a:pt x="16207" y="20165"/>
                    </a:cubicBezTo>
                    <a:lnTo>
                      <a:pt x="15266" y="21600"/>
                    </a:lnTo>
                    <a:lnTo>
                      <a:pt x="21096" y="20831"/>
                    </a:lnTo>
                    <a:lnTo>
                      <a:pt x="21600" y="11940"/>
                    </a:lnTo>
                    <a:lnTo>
                      <a:pt x="20771" y="13204"/>
                    </a:lnTo>
                    <a:cubicBezTo>
                      <a:pt x="14932" y="4740"/>
                      <a:pt x="7507" y="338"/>
                      <a:pt x="0" y="0"/>
                    </a:cubicBezTo>
                    <a:close/>
                  </a:path>
                </a:pathLst>
              </a:custGeom>
              <a:solidFill>
                <a:schemeClr val="accent3"/>
              </a:solidFill>
              <a:ln w="12700" cap="flat">
                <a:noFill/>
                <a:miter lim="400000"/>
              </a:ln>
              <a:effectLst/>
            </p:spPr>
            <p:txBody>
              <a:bodyPr wrap="square" lIns="0" tIns="0" rIns="0" bIns="0" numCol="1" anchor="t">
                <a:noAutofit/>
              </a:bodyPr>
              <a:lstStyle/>
              <a:p>
                <a:pPr lvl="0" algn="ctr"/>
                <a:endParaRPr sz="1600">
                  <a:latin typeface="Verdana" panose="020B0604030504040204" pitchFamily="34" charset="0"/>
                  <a:ea typeface="Verdana" panose="020B0604030504040204" pitchFamily="34" charset="0"/>
                  <a:cs typeface="Verdana" panose="020B0604030504040204" pitchFamily="34" charset="0"/>
                </a:endParaRPr>
              </a:p>
            </p:txBody>
          </p:sp>
          <p:sp>
            <p:nvSpPr>
              <p:cNvPr id="42" name="Shape 1846"/>
              <p:cNvSpPr/>
              <p:nvPr/>
            </p:nvSpPr>
            <p:spPr>
              <a:xfrm>
                <a:off x="470646" y="753996"/>
                <a:ext cx="344342" cy="560492"/>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defTabSz="584200">
                  <a:lnSpc>
                    <a:spcPct val="100000"/>
                  </a:lnSpc>
                  <a:spcBef>
                    <a:spcPts val="0"/>
                  </a:spcBef>
                  <a:defRPr sz="2500" cap="all">
                    <a:solidFill>
                      <a:srgbClr val="FFFFFF"/>
                    </a:solidFill>
                    <a:latin typeface="Helvetica Neue Light"/>
                    <a:ea typeface="Helvetica Neue Light"/>
                    <a:cs typeface="Helvetica Neue Light"/>
                    <a:sym typeface="Helvetica Neue Light"/>
                  </a:defRPr>
                </a:lvl1pPr>
              </a:lstStyle>
              <a:p>
                <a:pPr lvl="0" algn="ctr">
                  <a:defRPr sz="1800" cap="none">
                    <a:solidFill>
                      <a:srgbClr val="000000"/>
                    </a:solidFill>
                  </a:defRPr>
                </a:pPr>
                <a:r>
                  <a:rPr sz="1600">
                    <a:latin typeface="Verdana" panose="020B0604030504040204" pitchFamily="34" charset="0"/>
                    <a:ea typeface="Verdana" panose="020B0604030504040204" pitchFamily="34" charset="0"/>
                    <a:cs typeface="Verdana" panose="020B0604030504040204" pitchFamily="34" charset="0"/>
                  </a:rPr>
                  <a:t>3</a:t>
                </a:r>
              </a:p>
            </p:txBody>
          </p:sp>
        </p:grpSp>
        <p:grpSp>
          <p:nvGrpSpPr>
            <p:cNvPr id="43" name="Group 1850"/>
            <p:cNvGrpSpPr/>
            <p:nvPr/>
          </p:nvGrpSpPr>
          <p:grpSpPr>
            <a:xfrm>
              <a:off x="6081212" y="4952311"/>
              <a:ext cx="1400828" cy="918510"/>
              <a:chOff x="154733" y="466745"/>
              <a:chExt cx="1812398" cy="1188373"/>
            </a:xfrm>
            <a:solidFill>
              <a:schemeClr val="tx1">
                <a:lumMod val="40000"/>
                <a:lumOff val="60000"/>
              </a:schemeClr>
            </a:solidFill>
          </p:grpSpPr>
          <p:sp>
            <p:nvSpPr>
              <p:cNvPr id="44" name="Shape 1848"/>
              <p:cNvSpPr/>
              <p:nvPr/>
            </p:nvSpPr>
            <p:spPr>
              <a:xfrm rot="8100000">
                <a:off x="154733" y="466745"/>
                <a:ext cx="1812398" cy="118837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828" y="5133"/>
                    </a:lnTo>
                    <a:lnTo>
                      <a:pt x="224" y="9865"/>
                    </a:lnTo>
                    <a:cubicBezTo>
                      <a:pt x="6001" y="10270"/>
                      <a:pt x="11690" y="13703"/>
                      <a:pt x="16207" y="20165"/>
                    </a:cubicBezTo>
                    <a:lnTo>
                      <a:pt x="15266" y="21600"/>
                    </a:lnTo>
                    <a:lnTo>
                      <a:pt x="21096" y="20831"/>
                    </a:lnTo>
                    <a:lnTo>
                      <a:pt x="21600" y="11940"/>
                    </a:lnTo>
                    <a:lnTo>
                      <a:pt x="20771" y="13204"/>
                    </a:lnTo>
                    <a:cubicBezTo>
                      <a:pt x="14932" y="4740"/>
                      <a:pt x="7507" y="338"/>
                      <a:pt x="0" y="0"/>
                    </a:cubicBezTo>
                    <a:close/>
                  </a:path>
                </a:pathLst>
              </a:custGeom>
              <a:solidFill>
                <a:schemeClr val="accent4"/>
              </a:solidFill>
              <a:ln w="12700" cap="flat">
                <a:noFill/>
                <a:miter lim="400000"/>
              </a:ln>
              <a:effectLst/>
            </p:spPr>
            <p:txBody>
              <a:bodyPr wrap="square" lIns="0" tIns="0" rIns="0" bIns="0" numCol="1" anchor="t">
                <a:noAutofit/>
              </a:bodyPr>
              <a:lstStyle/>
              <a:p>
                <a:pPr lvl="0" algn="ctr"/>
                <a:endParaRPr sz="1600">
                  <a:latin typeface="Verdana" panose="020B0604030504040204" pitchFamily="34" charset="0"/>
                  <a:ea typeface="Verdana" panose="020B0604030504040204" pitchFamily="34" charset="0"/>
                  <a:cs typeface="Verdana" panose="020B0604030504040204" pitchFamily="34" charset="0"/>
                </a:endParaRPr>
              </a:p>
            </p:txBody>
          </p:sp>
          <p:sp>
            <p:nvSpPr>
              <p:cNvPr id="45" name="Shape 1849"/>
              <p:cNvSpPr/>
              <p:nvPr/>
            </p:nvSpPr>
            <p:spPr>
              <a:xfrm>
                <a:off x="820343" y="860994"/>
                <a:ext cx="344342" cy="560493"/>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defTabSz="584200">
                  <a:lnSpc>
                    <a:spcPct val="100000"/>
                  </a:lnSpc>
                  <a:spcBef>
                    <a:spcPts val="0"/>
                  </a:spcBef>
                  <a:defRPr sz="2500" cap="all">
                    <a:solidFill>
                      <a:srgbClr val="FFFFFF"/>
                    </a:solidFill>
                    <a:latin typeface="Helvetica Neue Light"/>
                    <a:ea typeface="Helvetica Neue Light"/>
                    <a:cs typeface="Helvetica Neue Light"/>
                    <a:sym typeface="Helvetica Neue Light"/>
                  </a:defRPr>
                </a:lvl1pPr>
              </a:lstStyle>
              <a:p>
                <a:pPr lvl="0" algn="ctr">
                  <a:defRPr sz="1800" cap="none">
                    <a:solidFill>
                      <a:srgbClr val="000000"/>
                    </a:solidFill>
                  </a:defRPr>
                </a:pPr>
                <a:r>
                  <a:rPr sz="1600">
                    <a:solidFill>
                      <a:schemeClr val="tx1"/>
                    </a:solidFill>
                    <a:latin typeface="Verdana" panose="020B0604030504040204" pitchFamily="34" charset="0"/>
                    <a:ea typeface="Verdana" panose="020B0604030504040204" pitchFamily="34" charset="0"/>
                    <a:cs typeface="Verdana" panose="020B0604030504040204" pitchFamily="34" charset="0"/>
                  </a:rPr>
                  <a:t>4</a:t>
                </a:r>
              </a:p>
            </p:txBody>
          </p:sp>
        </p:grpSp>
        <p:grpSp>
          <p:nvGrpSpPr>
            <p:cNvPr id="46" name="Group 1853"/>
            <p:cNvGrpSpPr/>
            <p:nvPr/>
          </p:nvGrpSpPr>
          <p:grpSpPr>
            <a:xfrm>
              <a:off x="4738460" y="4878010"/>
              <a:ext cx="1400828" cy="918512"/>
              <a:chOff x="0" y="-1"/>
              <a:chExt cx="1812397" cy="1188374"/>
            </a:xfrm>
            <a:solidFill>
              <a:schemeClr val="accent3"/>
            </a:solidFill>
          </p:grpSpPr>
          <p:sp>
            <p:nvSpPr>
              <p:cNvPr id="47" name="Shape 1851"/>
              <p:cNvSpPr/>
              <p:nvPr/>
            </p:nvSpPr>
            <p:spPr>
              <a:xfrm rot="10800000">
                <a:off x="0" y="-1"/>
                <a:ext cx="1812397" cy="118837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828" y="5133"/>
                    </a:lnTo>
                    <a:lnTo>
                      <a:pt x="224" y="9865"/>
                    </a:lnTo>
                    <a:cubicBezTo>
                      <a:pt x="6001" y="10270"/>
                      <a:pt x="11690" y="13703"/>
                      <a:pt x="16207" y="20165"/>
                    </a:cubicBezTo>
                    <a:lnTo>
                      <a:pt x="15266" y="21600"/>
                    </a:lnTo>
                    <a:lnTo>
                      <a:pt x="21096" y="20831"/>
                    </a:lnTo>
                    <a:lnTo>
                      <a:pt x="21600" y="11940"/>
                    </a:lnTo>
                    <a:lnTo>
                      <a:pt x="20771" y="13204"/>
                    </a:lnTo>
                    <a:cubicBezTo>
                      <a:pt x="14932" y="4740"/>
                      <a:pt x="7507" y="338"/>
                      <a:pt x="0" y="0"/>
                    </a:cubicBezTo>
                    <a:close/>
                  </a:path>
                </a:pathLst>
              </a:custGeom>
              <a:solidFill>
                <a:schemeClr val="accent5"/>
              </a:solidFill>
              <a:ln w="12700" cap="flat">
                <a:noFill/>
                <a:miter lim="400000"/>
              </a:ln>
              <a:effectLst/>
            </p:spPr>
            <p:txBody>
              <a:bodyPr wrap="square" lIns="0" tIns="0" rIns="0" bIns="0" numCol="1" anchor="t">
                <a:noAutofit/>
              </a:bodyPr>
              <a:lstStyle/>
              <a:p>
                <a:pPr lvl="0" algn="ctr"/>
                <a:endParaRPr sz="1600">
                  <a:latin typeface="Verdana" panose="020B0604030504040204" pitchFamily="34" charset="0"/>
                  <a:ea typeface="Verdana" panose="020B0604030504040204" pitchFamily="34" charset="0"/>
                  <a:cs typeface="Verdana" panose="020B0604030504040204" pitchFamily="34" charset="0"/>
                </a:endParaRPr>
              </a:p>
            </p:txBody>
          </p:sp>
          <p:sp>
            <p:nvSpPr>
              <p:cNvPr id="48" name="Shape 1852"/>
              <p:cNvSpPr/>
              <p:nvPr/>
            </p:nvSpPr>
            <p:spPr>
              <a:xfrm>
                <a:off x="688682" y="400159"/>
                <a:ext cx="344342" cy="560493"/>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defTabSz="584200">
                  <a:lnSpc>
                    <a:spcPct val="100000"/>
                  </a:lnSpc>
                  <a:spcBef>
                    <a:spcPts val="0"/>
                  </a:spcBef>
                  <a:defRPr sz="2500" cap="all">
                    <a:solidFill>
                      <a:srgbClr val="FFFFFF"/>
                    </a:solidFill>
                    <a:latin typeface="Helvetica Neue Light"/>
                    <a:ea typeface="Helvetica Neue Light"/>
                    <a:cs typeface="Helvetica Neue Light"/>
                    <a:sym typeface="Helvetica Neue Light"/>
                  </a:defRPr>
                </a:lvl1pPr>
              </a:lstStyle>
              <a:p>
                <a:pPr lvl="0" algn="ctr">
                  <a:defRPr sz="1800" cap="none">
                    <a:solidFill>
                      <a:srgbClr val="000000"/>
                    </a:solidFill>
                  </a:defRPr>
                </a:pPr>
                <a:r>
                  <a:rPr sz="1600">
                    <a:latin typeface="Verdana" panose="020B0604030504040204" pitchFamily="34" charset="0"/>
                    <a:ea typeface="Verdana" panose="020B0604030504040204" pitchFamily="34" charset="0"/>
                    <a:cs typeface="Verdana" panose="020B0604030504040204" pitchFamily="34" charset="0"/>
                  </a:rPr>
                  <a:t>5</a:t>
                </a:r>
              </a:p>
            </p:txBody>
          </p:sp>
        </p:grpSp>
        <p:grpSp>
          <p:nvGrpSpPr>
            <p:cNvPr id="49" name="Group 1856"/>
            <p:cNvGrpSpPr/>
            <p:nvPr/>
          </p:nvGrpSpPr>
          <p:grpSpPr>
            <a:xfrm>
              <a:off x="4082689" y="3634843"/>
              <a:ext cx="918510" cy="1400828"/>
              <a:chOff x="466745" y="154733"/>
              <a:chExt cx="1188373" cy="1812398"/>
            </a:xfrm>
            <a:solidFill>
              <a:schemeClr val="accent2"/>
            </a:solidFill>
          </p:grpSpPr>
          <p:sp>
            <p:nvSpPr>
              <p:cNvPr id="50" name="Shape 1854"/>
              <p:cNvSpPr/>
              <p:nvPr/>
            </p:nvSpPr>
            <p:spPr>
              <a:xfrm rot="13500000">
                <a:off x="154733" y="466745"/>
                <a:ext cx="1812398" cy="118837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828" y="5133"/>
                    </a:lnTo>
                    <a:lnTo>
                      <a:pt x="224" y="9865"/>
                    </a:lnTo>
                    <a:cubicBezTo>
                      <a:pt x="6001" y="10270"/>
                      <a:pt x="11690" y="13703"/>
                      <a:pt x="16207" y="20165"/>
                    </a:cubicBezTo>
                    <a:lnTo>
                      <a:pt x="15266" y="21600"/>
                    </a:lnTo>
                    <a:lnTo>
                      <a:pt x="21096" y="20831"/>
                    </a:lnTo>
                    <a:lnTo>
                      <a:pt x="21600" y="11940"/>
                    </a:lnTo>
                    <a:lnTo>
                      <a:pt x="20771" y="13204"/>
                    </a:lnTo>
                    <a:cubicBezTo>
                      <a:pt x="14932" y="4740"/>
                      <a:pt x="7507" y="338"/>
                      <a:pt x="0" y="0"/>
                    </a:cubicBezTo>
                    <a:close/>
                  </a:path>
                </a:pathLst>
              </a:custGeom>
              <a:solidFill>
                <a:schemeClr val="accent6"/>
              </a:solidFill>
              <a:ln w="12700" cap="flat">
                <a:noFill/>
                <a:miter lim="400000"/>
              </a:ln>
              <a:effectLst/>
            </p:spPr>
            <p:txBody>
              <a:bodyPr wrap="square" lIns="0" tIns="0" rIns="0" bIns="0" numCol="1" anchor="t">
                <a:noAutofit/>
              </a:bodyPr>
              <a:lstStyle/>
              <a:p>
                <a:pPr lvl="0" algn="ctr"/>
                <a:endParaRPr sz="1600">
                  <a:latin typeface="Verdana" panose="020B0604030504040204" pitchFamily="34" charset="0"/>
                  <a:ea typeface="Verdana" panose="020B0604030504040204" pitchFamily="34" charset="0"/>
                  <a:cs typeface="Verdana" panose="020B0604030504040204" pitchFamily="34" charset="0"/>
                </a:endParaRPr>
              </a:p>
            </p:txBody>
          </p:sp>
          <p:sp>
            <p:nvSpPr>
              <p:cNvPr id="51" name="Shape 1855"/>
              <p:cNvSpPr/>
              <p:nvPr/>
            </p:nvSpPr>
            <p:spPr>
              <a:xfrm>
                <a:off x="800930" y="885187"/>
                <a:ext cx="344343" cy="560493"/>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defTabSz="584200">
                  <a:lnSpc>
                    <a:spcPct val="100000"/>
                  </a:lnSpc>
                  <a:spcBef>
                    <a:spcPts val="0"/>
                  </a:spcBef>
                  <a:defRPr sz="2500" cap="all">
                    <a:solidFill>
                      <a:srgbClr val="FFFFFF"/>
                    </a:solidFill>
                    <a:latin typeface="Helvetica Neue Light"/>
                    <a:ea typeface="Helvetica Neue Light"/>
                    <a:cs typeface="Helvetica Neue Light"/>
                    <a:sym typeface="Helvetica Neue Light"/>
                  </a:defRPr>
                </a:lvl1pPr>
              </a:lstStyle>
              <a:p>
                <a:pPr lvl="0" algn="ctr">
                  <a:defRPr sz="1800" cap="none">
                    <a:solidFill>
                      <a:srgbClr val="000000"/>
                    </a:solidFill>
                  </a:defRPr>
                </a:pPr>
                <a:r>
                  <a:rPr sz="1600">
                    <a:latin typeface="Verdana" panose="020B0604030504040204" pitchFamily="34" charset="0"/>
                    <a:ea typeface="Verdana" panose="020B0604030504040204" pitchFamily="34" charset="0"/>
                    <a:cs typeface="Verdana" panose="020B0604030504040204" pitchFamily="34" charset="0"/>
                  </a:rPr>
                  <a:t>6</a:t>
                </a:r>
              </a:p>
            </p:txBody>
          </p:sp>
        </p:grpSp>
        <p:grpSp>
          <p:nvGrpSpPr>
            <p:cNvPr id="52" name="Group 1859"/>
            <p:cNvGrpSpPr/>
            <p:nvPr/>
          </p:nvGrpSpPr>
          <p:grpSpPr>
            <a:xfrm>
              <a:off x="4156990" y="2292092"/>
              <a:ext cx="918511" cy="1400828"/>
              <a:chOff x="-1" y="0"/>
              <a:chExt cx="1188373" cy="1812398"/>
            </a:xfrm>
            <a:solidFill>
              <a:schemeClr val="accent4"/>
            </a:solidFill>
          </p:grpSpPr>
          <p:sp>
            <p:nvSpPr>
              <p:cNvPr id="53" name="Shape 1857"/>
              <p:cNvSpPr/>
              <p:nvPr/>
            </p:nvSpPr>
            <p:spPr>
              <a:xfrm rot="16200000">
                <a:off x="-312013" y="312012"/>
                <a:ext cx="1812398" cy="118837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828" y="5133"/>
                    </a:lnTo>
                    <a:lnTo>
                      <a:pt x="224" y="9865"/>
                    </a:lnTo>
                    <a:cubicBezTo>
                      <a:pt x="6001" y="10270"/>
                      <a:pt x="11690" y="13703"/>
                      <a:pt x="16207" y="20165"/>
                    </a:cubicBezTo>
                    <a:lnTo>
                      <a:pt x="15266" y="21600"/>
                    </a:lnTo>
                    <a:lnTo>
                      <a:pt x="21096" y="20831"/>
                    </a:lnTo>
                    <a:lnTo>
                      <a:pt x="21600" y="11940"/>
                    </a:lnTo>
                    <a:lnTo>
                      <a:pt x="20771" y="13204"/>
                    </a:lnTo>
                    <a:cubicBezTo>
                      <a:pt x="14932" y="4740"/>
                      <a:pt x="7507" y="338"/>
                      <a:pt x="0" y="0"/>
                    </a:cubicBezTo>
                    <a:close/>
                  </a:path>
                </a:pathLst>
              </a:custGeom>
              <a:solidFill>
                <a:schemeClr val="accent4">
                  <a:lumMod val="60000"/>
                  <a:lumOff val="40000"/>
                </a:schemeClr>
              </a:solidFill>
              <a:ln w="12700" cap="flat">
                <a:noFill/>
                <a:miter lim="400000"/>
              </a:ln>
              <a:effectLst/>
            </p:spPr>
            <p:txBody>
              <a:bodyPr wrap="square" lIns="0" tIns="0" rIns="0" bIns="0" numCol="1" anchor="t">
                <a:noAutofit/>
              </a:bodyPr>
              <a:lstStyle/>
              <a:p>
                <a:pPr lvl="0" algn="ctr"/>
                <a:endParaRPr sz="1600">
                  <a:latin typeface="Verdana" panose="020B0604030504040204" pitchFamily="34" charset="0"/>
                  <a:ea typeface="Verdana" panose="020B0604030504040204" pitchFamily="34" charset="0"/>
                  <a:cs typeface="Verdana" panose="020B0604030504040204" pitchFamily="34" charset="0"/>
                </a:endParaRPr>
              </a:p>
            </p:txBody>
          </p:sp>
          <p:sp>
            <p:nvSpPr>
              <p:cNvPr id="54" name="Shape 1858"/>
              <p:cNvSpPr/>
              <p:nvPr/>
            </p:nvSpPr>
            <p:spPr>
              <a:xfrm>
                <a:off x="283163" y="678343"/>
                <a:ext cx="344342" cy="560492"/>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defTabSz="584200">
                  <a:lnSpc>
                    <a:spcPct val="100000"/>
                  </a:lnSpc>
                  <a:spcBef>
                    <a:spcPts val="0"/>
                  </a:spcBef>
                  <a:defRPr sz="2500" cap="all">
                    <a:solidFill>
                      <a:srgbClr val="FFFFFF"/>
                    </a:solidFill>
                    <a:latin typeface="Helvetica Neue Light"/>
                    <a:ea typeface="Helvetica Neue Light"/>
                    <a:cs typeface="Helvetica Neue Light"/>
                    <a:sym typeface="Helvetica Neue Light"/>
                  </a:defRPr>
                </a:lvl1pPr>
              </a:lstStyle>
              <a:p>
                <a:pPr lvl="0" algn="ctr">
                  <a:defRPr sz="1800" cap="none">
                    <a:solidFill>
                      <a:srgbClr val="000000"/>
                    </a:solidFill>
                  </a:defRPr>
                </a:pPr>
                <a:r>
                  <a:rPr sz="1600">
                    <a:latin typeface="Verdana" panose="020B0604030504040204" pitchFamily="34" charset="0"/>
                    <a:ea typeface="Verdana" panose="020B0604030504040204" pitchFamily="34" charset="0"/>
                    <a:cs typeface="Verdana" panose="020B0604030504040204" pitchFamily="34" charset="0"/>
                  </a:rPr>
                  <a:t>7</a:t>
                </a:r>
              </a:p>
            </p:txBody>
          </p:sp>
        </p:grpSp>
        <p:grpSp>
          <p:nvGrpSpPr>
            <p:cNvPr id="55" name="Group 1862"/>
            <p:cNvGrpSpPr/>
            <p:nvPr/>
          </p:nvGrpSpPr>
          <p:grpSpPr>
            <a:xfrm>
              <a:off x="4917839" y="1636320"/>
              <a:ext cx="1400828" cy="918510"/>
              <a:chOff x="154733" y="466745"/>
              <a:chExt cx="1812398" cy="1188373"/>
            </a:xfrm>
            <a:solidFill>
              <a:schemeClr val="tx1">
                <a:lumMod val="40000"/>
                <a:lumOff val="60000"/>
              </a:schemeClr>
            </a:solidFill>
          </p:grpSpPr>
          <p:sp>
            <p:nvSpPr>
              <p:cNvPr id="56" name="Shape 1860"/>
              <p:cNvSpPr/>
              <p:nvPr/>
            </p:nvSpPr>
            <p:spPr>
              <a:xfrm rot="18900000">
                <a:off x="154733" y="466745"/>
                <a:ext cx="1812398" cy="118837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828" y="5133"/>
                    </a:lnTo>
                    <a:lnTo>
                      <a:pt x="224" y="9865"/>
                    </a:lnTo>
                    <a:cubicBezTo>
                      <a:pt x="6001" y="10270"/>
                      <a:pt x="11690" y="13703"/>
                      <a:pt x="16207" y="20165"/>
                    </a:cubicBezTo>
                    <a:lnTo>
                      <a:pt x="15266" y="21600"/>
                    </a:lnTo>
                    <a:lnTo>
                      <a:pt x="21096" y="20831"/>
                    </a:lnTo>
                    <a:lnTo>
                      <a:pt x="21600" y="11940"/>
                    </a:lnTo>
                    <a:lnTo>
                      <a:pt x="20771" y="13204"/>
                    </a:lnTo>
                    <a:cubicBezTo>
                      <a:pt x="14932" y="4740"/>
                      <a:pt x="7507" y="338"/>
                      <a:pt x="0" y="0"/>
                    </a:cubicBezTo>
                    <a:close/>
                  </a:path>
                </a:pathLst>
              </a:custGeom>
              <a:solidFill>
                <a:schemeClr val="accent6">
                  <a:lumMod val="60000"/>
                  <a:lumOff val="40000"/>
                </a:schemeClr>
              </a:solidFill>
              <a:ln w="12700" cap="flat">
                <a:noFill/>
                <a:miter lim="400000"/>
              </a:ln>
              <a:effectLst/>
            </p:spPr>
            <p:txBody>
              <a:bodyPr wrap="square" lIns="0" tIns="0" rIns="0" bIns="0" numCol="1" anchor="t">
                <a:noAutofit/>
              </a:bodyPr>
              <a:lstStyle/>
              <a:p>
                <a:pPr lvl="0" algn="ctr"/>
                <a:endParaRPr sz="1600">
                  <a:latin typeface="Verdana" panose="020B0604030504040204" pitchFamily="34" charset="0"/>
                  <a:ea typeface="Verdana" panose="020B0604030504040204" pitchFamily="34" charset="0"/>
                  <a:cs typeface="Verdana" panose="020B0604030504040204" pitchFamily="34" charset="0"/>
                </a:endParaRPr>
              </a:p>
            </p:txBody>
          </p:sp>
          <p:sp>
            <p:nvSpPr>
              <p:cNvPr id="57" name="Shape 1861"/>
              <p:cNvSpPr/>
              <p:nvPr/>
            </p:nvSpPr>
            <p:spPr>
              <a:xfrm>
                <a:off x="683099" y="752609"/>
                <a:ext cx="332725" cy="5684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defTabSz="584200">
                  <a:lnSpc>
                    <a:spcPct val="100000"/>
                  </a:lnSpc>
                  <a:spcBef>
                    <a:spcPts val="0"/>
                  </a:spcBef>
                  <a:defRPr sz="2500" cap="all">
                    <a:solidFill>
                      <a:srgbClr val="FFFFFF"/>
                    </a:solidFill>
                    <a:latin typeface="Helvetica Neue Light"/>
                    <a:ea typeface="Helvetica Neue Light"/>
                    <a:cs typeface="Helvetica Neue Light"/>
                    <a:sym typeface="Helvetica Neue Light"/>
                  </a:defRPr>
                </a:lvl1pPr>
              </a:lstStyle>
              <a:p>
                <a:pPr lvl="0" algn="ctr">
                  <a:defRPr sz="1800" cap="none">
                    <a:solidFill>
                      <a:srgbClr val="000000"/>
                    </a:solidFill>
                  </a:defRPr>
                </a:pPr>
                <a:r>
                  <a:rPr sz="1600">
                    <a:solidFill>
                      <a:schemeClr val="tx1"/>
                    </a:solidFill>
                    <a:latin typeface="Verdana" panose="020B0604030504040204" pitchFamily="34" charset="0"/>
                    <a:ea typeface="Verdana" panose="020B0604030504040204" pitchFamily="34" charset="0"/>
                    <a:cs typeface="Verdana" panose="020B0604030504040204" pitchFamily="34" charset="0"/>
                  </a:rPr>
                  <a:t>8</a:t>
                </a:r>
              </a:p>
            </p:txBody>
          </p:sp>
        </p:grpSp>
        <p:pic>
          <p:nvPicPr>
            <p:cNvPr id="59" name="Graphic 58" descr="User outline">
              <a:extLst>
                <a:ext uri="{FF2B5EF4-FFF2-40B4-BE49-F238E27FC236}">
                  <a16:creationId xmlns:a16="http://schemas.microsoft.com/office/drawing/2014/main" id="{051AA59C-8255-FC49-8DA2-594BADA5711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941728" y="3265636"/>
              <a:ext cx="1922505" cy="1922505"/>
            </a:xfrm>
            <a:prstGeom prst="rect">
              <a:avLst/>
            </a:prstGeom>
          </p:spPr>
        </p:pic>
        <p:grpSp>
          <p:nvGrpSpPr>
            <p:cNvPr id="60" name="Group 59">
              <a:extLst>
                <a:ext uri="{FF2B5EF4-FFF2-40B4-BE49-F238E27FC236}">
                  <a16:creationId xmlns:a16="http://schemas.microsoft.com/office/drawing/2014/main" id="{D4EB7A21-E5D6-0042-ABC8-699764D9FBB8}"/>
                </a:ext>
              </a:extLst>
            </p:cNvPr>
            <p:cNvGrpSpPr/>
            <p:nvPr/>
          </p:nvGrpSpPr>
          <p:grpSpPr>
            <a:xfrm>
              <a:off x="5998500" y="2335698"/>
              <a:ext cx="1495793" cy="1495793"/>
              <a:chOff x="1813968" y="1558729"/>
              <a:chExt cx="1704897" cy="1704897"/>
            </a:xfrm>
          </p:grpSpPr>
          <p:pic>
            <p:nvPicPr>
              <p:cNvPr id="61" name="Graphic 60" descr="Thought bubble outline">
                <a:extLst>
                  <a:ext uri="{FF2B5EF4-FFF2-40B4-BE49-F238E27FC236}">
                    <a16:creationId xmlns:a16="http://schemas.microsoft.com/office/drawing/2014/main" id="{D65F35DB-F015-B04D-BB8A-C7A921977E7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813968" y="1558729"/>
                <a:ext cx="1704897" cy="1704897"/>
              </a:xfrm>
              <a:prstGeom prst="rect">
                <a:avLst/>
              </a:prstGeom>
            </p:spPr>
          </p:pic>
          <p:pic>
            <p:nvPicPr>
              <p:cNvPr id="62" name="Graphic 61" descr="Briefcase outline">
                <a:extLst>
                  <a:ext uri="{FF2B5EF4-FFF2-40B4-BE49-F238E27FC236}">
                    <a16:creationId xmlns:a16="http://schemas.microsoft.com/office/drawing/2014/main" id="{E617D99F-15C7-D548-A69A-98D59125F62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694279" y="1895516"/>
                <a:ext cx="395293" cy="395293"/>
              </a:xfrm>
              <a:prstGeom prst="rect">
                <a:avLst/>
              </a:prstGeom>
            </p:spPr>
          </p:pic>
          <p:pic>
            <p:nvPicPr>
              <p:cNvPr id="63" name="Graphic 62" descr="Books outline">
                <a:extLst>
                  <a:ext uri="{FF2B5EF4-FFF2-40B4-BE49-F238E27FC236}">
                    <a16:creationId xmlns:a16="http://schemas.microsoft.com/office/drawing/2014/main" id="{75862CE6-89BD-9B44-BF55-6D3851938A1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439344" y="2225713"/>
                <a:ext cx="362795" cy="362795"/>
              </a:xfrm>
              <a:prstGeom prst="rect">
                <a:avLst/>
              </a:prstGeom>
            </p:spPr>
          </p:pic>
          <p:pic>
            <p:nvPicPr>
              <p:cNvPr id="64" name="Graphic 63" descr="Graduation cap outline">
                <a:extLst>
                  <a:ext uri="{FF2B5EF4-FFF2-40B4-BE49-F238E27FC236}">
                    <a16:creationId xmlns:a16="http://schemas.microsoft.com/office/drawing/2014/main" id="{46F9A8F6-1207-8645-A5DC-B3296A46EE0A}"/>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142409" y="1921203"/>
                <a:ext cx="460404" cy="460404"/>
              </a:xfrm>
              <a:prstGeom prst="rect">
                <a:avLst/>
              </a:prstGeom>
            </p:spPr>
          </p:pic>
        </p:grpSp>
      </p:grpSp>
      <p:sp>
        <p:nvSpPr>
          <p:cNvPr id="74" name="Shape 437">
            <a:extLst>
              <a:ext uri="{FF2B5EF4-FFF2-40B4-BE49-F238E27FC236}">
                <a16:creationId xmlns:a16="http://schemas.microsoft.com/office/drawing/2014/main" id="{C0BA3970-84D0-C34E-ACE6-B73ED8440E84}"/>
              </a:ext>
            </a:extLst>
          </p:cNvPr>
          <p:cNvSpPr/>
          <p:nvPr/>
        </p:nvSpPr>
        <p:spPr>
          <a:xfrm>
            <a:off x="8696653" y="1843813"/>
            <a:ext cx="190501" cy="190501"/>
          </a:xfrm>
          <a:prstGeom prst="roundRect">
            <a:avLst>
              <a:gd name="adj" fmla="val 50000"/>
            </a:avLst>
          </a:prstGeom>
          <a:solidFill>
            <a:schemeClr val="accent1"/>
          </a:solidFill>
          <a:ln w="12700">
            <a:miter lim="400000"/>
          </a:ln>
        </p:spPr>
        <p:txBody>
          <a:bodyPr lIns="0" tIns="0" rIns="0" bIns="0" anchor="ctr"/>
          <a:lstStyle/>
          <a:p>
            <a:pPr lvl="0">
              <a:defRPr sz="3200">
                <a:solidFill>
                  <a:srgbClr val="FFFFFF"/>
                </a:solidFill>
              </a:defRPr>
            </a:pPr>
            <a:endParaRPr sz="1600">
              <a:latin typeface="Verdana" panose="020B0604030504040204" pitchFamily="34" charset="0"/>
              <a:ea typeface="Verdana" panose="020B0604030504040204" pitchFamily="34" charset="0"/>
              <a:cs typeface="Verdana" panose="020B0604030504040204" pitchFamily="34" charset="0"/>
            </a:endParaRPr>
          </a:p>
        </p:txBody>
      </p:sp>
      <p:sp>
        <p:nvSpPr>
          <p:cNvPr id="75" name="Shape 438">
            <a:extLst>
              <a:ext uri="{FF2B5EF4-FFF2-40B4-BE49-F238E27FC236}">
                <a16:creationId xmlns:a16="http://schemas.microsoft.com/office/drawing/2014/main" id="{E1526D63-860B-904D-A004-0ED456A105F2}"/>
              </a:ext>
            </a:extLst>
          </p:cNvPr>
          <p:cNvSpPr/>
          <p:nvPr/>
        </p:nvSpPr>
        <p:spPr>
          <a:xfrm>
            <a:off x="8696653" y="3010396"/>
            <a:ext cx="190501" cy="190501"/>
          </a:xfrm>
          <a:prstGeom prst="roundRect">
            <a:avLst>
              <a:gd name="adj" fmla="val 50000"/>
            </a:avLst>
          </a:prstGeom>
          <a:solidFill>
            <a:schemeClr val="accent2"/>
          </a:solidFill>
          <a:ln w="12700">
            <a:miter lim="400000"/>
          </a:ln>
        </p:spPr>
        <p:txBody>
          <a:bodyPr lIns="0" tIns="0" rIns="0" bIns="0" anchor="ctr"/>
          <a:lstStyle/>
          <a:p>
            <a:pPr lvl="0">
              <a:defRPr sz="3200">
                <a:solidFill>
                  <a:srgbClr val="FFFFFF"/>
                </a:solidFill>
              </a:defRPr>
            </a:pPr>
            <a:endParaRPr sz="1600">
              <a:latin typeface="Verdana" panose="020B0604030504040204" pitchFamily="34" charset="0"/>
              <a:ea typeface="Verdana" panose="020B0604030504040204" pitchFamily="34" charset="0"/>
              <a:cs typeface="Verdana" panose="020B0604030504040204" pitchFamily="34" charset="0"/>
            </a:endParaRPr>
          </a:p>
        </p:txBody>
      </p:sp>
      <p:sp>
        <p:nvSpPr>
          <p:cNvPr id="76" name="Shape 439">
            <a:extLst>
              <a:ext uri="{FF2B5EF4-FFF2-40B4-BE49-F238E27FC236}">
                <a16:creationId xmlns:a16="http://schemas.microsoft.com/office/drawing/2014/main" id="{87E85378-0134-E14D-BFC8-F7760D82DCF4}"/>
              </a:ext>
            </a:extLst>
          </p:cNvPr>
          <p:cNvSpPr/>
          <p:nvPr/>
        </p:nvSpPr>
        <p:spPr>
          <a:xfrm>
            <a:off x="8696653" y="4151788"/>
            <a:ext cx="190501" cy="190501"/>
          </a:xfrm>
          <a:prstGeom prst="roundRect">
            <a:avLst>
              <a:gd name="adj" fmla="val 50000"/>
            </a:avLst>
          </a:prstGeom>
          <a:solidFill>
            <a:schemeClr val="accent3"/>
          </a:solidFill>
          <a:ln w="12700">
            <a:miter lim="400000"/>
          </a:ln>
        </p:spPr>
        <p:txBody>
          <a:bodyPr lIns="0" tIns="0" rIns="0" bIns="0" anchor="ctr"/>
          <a:lstStyle/>
          <a:p>
            <a:pPr lvl="0">
              <a:defRPr sz="3200">
                <a:solidFill>
                  <a:srgbClr val="FFFFFF"/>
                </a:solidFill>
              </a:defRPr>
            </a:pPr>
            <a:endParaRPr sz="1600">
              <a:latin typeface="Verdana" panose="020B0604030504040204" pitchFamily="34" charset="0"/>
              <a:ea typeface="Verdana" panose="020B0604030504040204" pitchFamily="34" charset="0"/>
              <a:cs typeface="Verdana" panose="020B0604030504040204" pitchFamily="34" charset="0"/>
            </a:endParaRPr>
          </a:p>
        </p:txBody>
      </p:sp>
      <p:sp>
        <p:nvSpPr>
          <p:cNvPr id="77" name="Shape 440">
            <a:extLst>
              <a:ext uri="{FF2B5EF4-FFF2-40B4-BE49-F238E27FC236}">
                <a16:creationId xmlns:a16="http://schemas.microsoft.com/office/drawing/2014/main" id="{22E090FE-1BCE-BF4B-AB98-501059166260}"/>
              </a:ext>
            </a:extLst>
          </p:cNvPr>
          <p:cNvSpPr/>
          <p:nvPr/>
        </p:nvSpPr>
        <p:spPr>
          <a:xfrm>
            <a:off x="8696653" y="5257245"/>
            <a:ext cx="190501" cy="190501"/>
          </a:xfrm>
          <a:prstGeom prst="roundRect">
            <a:avLst>
              <a:gd name="adj" fmla="val 50000"/>
            </a:avLst>
          </a:prstGeom>
          <a:solidFill>
            <a:schemeClr val="accent4"/>
          </a:solidFill>
          <a:ln w="12700">
            <a:miter lim="400000"/>
          </a:ln>
        </p:spPr>
        <p:txBody>
          <a:bodyPr lIns="0" tIns="0" rIns="0" bIns="0" anchor="ctr"/>
          <a:lstStyle/>
          <a:p>
            <a:pPr lvl="0">
              <a:defRPr sz="3200">
                <a:solidFill>
                  <a:srgbClr val="FFFFFF"/>
                </a:solidFill>
              </a:defRPr>
            </a:pPr>
            <a:endParaRPr sz="1600">
              <a:latin typeface="Verdana" panose="020B0604030504040204" pitchFamily="34" charset="0"/>
              <a:ea typeface="Verdana" panose="020B0604030504040204" pitchFamily="34" charset="0"/>
              <a:cs typeface="Verdana" panose="020B0604030504040204" pitchFamily="34" charset="0"/>
            </a:endParaRPr>
          </a:p>
        </p:txBody>
      </p:sp>
      <p:sp>
        <p:nvSpPr>
          <p:cNvPr id="78" name="Shape 437">
            <a:extLst>
              <a:ext uri="{FF2B5EF4-FFF2-40B4-BE49-F238E27FC236}">
                <a16:creationId xmlns:a16="http://schemas.microsoft.com/office/drawing/2014/main" id="{7DD4F2CF-2F39-8C41-9D50-5B404EA64C37}"/>
              </a:ext>
            </a:extLst>
          </p:cNvPr>
          <p:cNvSpPr/>
          <p:nvPr/>
        </p:nvSpPr>
        <p:spPr>
          <a:xfrm>
            <a:off x="3268388" y="1843813"/>
            <a:ext cx="190501" cy="190501"/>
          </a:xfrm>
          <a:prstGeom prst="roundRect">
            <a:avLst>
              <a:gd name="adj" fmla="val 50000"/>
            </a:avLst>
          </a:prstGeom>
          <a:solidFill>
            <a:srgbClr val="D3B191"/>
          </a:solidFill>
          <a:ln w="12700">
            <a:miter lim="400000"/>
          </a:ln>
        </p:spPr>
        <p:txBody>
          <a:bodyPr lIns="0" tIns="0" rIns="0" bIns="0" anchor="ctr"/>
          <a:lstStyle/>
          <a:p>
            <a:pPr lvl="0">
              <a:defRPr sz="3200">
                <a:solidFill>
                  <a:srgbClr val="FFFFFF"/>
                </a:solidFill>
              </a:defRPr>
            </a:pPr>
            <a:endParaRPr sz="1600">
              <a:latin typeface="Verdana" panose="020B0604030504040204" pitchFamily="34" charset="0"/>
              <a:ea typeface="Verdana" panose="020B0604030504040204" pitchFamily="34" charset="0"/>
              <a:cs typeface="Verdana" panose="020B0604030504040204" pitchFamily="34" charset="0"/>
            </a:endParaRPr>
          </a:p>
        </p:txBody>
      </p:sp>
      <p:sp>
        <p:nvSpPr>
          <p:cNvPr id="79" name="Shape 438">
            <a:extLst>
              <a:ext uri="{FF2B5EF4-FFF2-40B4-BE49-F238E27FC236}">
                <a16:creationId xmlns:a16="http://schemas.microsoft.com/office/drawing/2014/main" id="{67284A08-6EF9-A843-983D-2DB3B642C5D1}"/>
              </a:ext>
            </a:extLst>
          </p:cNvPr>
          <p:cNvSpPr/>
          <p:nvPr/>
        </p:nvSpPr>
        <p:spPr>
          <a:xfrm>
            <a:off x="3268388" y="3010396"/>
            <a:ext cx="190501" cy="190501"/>
          </a:xfrm>
          <a:prstGeom prst="roundRect">
            <a:avLst>
              <a:gd name="adj" fmla="val 50000"/>
            </a:avLst>
          </a:prstGeom>
          <a:solidFill>
            <a:srgbClr val="D1C5B1"/>
          </a:solidFill>
          <a:ln w="12700">
            <a:miter lim="400000"/>
          </a:ln>
        </p:spPr>
        <p:txBody>
          <a:bodyPr lIns="0" tIns="0" rIns="0" bIns="0" anchor="ctr"/>
          <a:lstStyle/>
          <a:p>
            <a:pPr lvl="0">
              <a:defRPr sz="3200">
                <a:solidFill>
                  <a:srgbClr val="FFFFFF"/>
                </a:solidFill>
              </a:defRPr>
            </a:pPr>
            <a:endParaRPr sz="1600">
              <a:latin typeface="Verdana" panose="020B0604030504040204" pitchFamily="34" charset="0"/>
              <a:ea typeface="Verdana" panose="020B0604030504040204" pitchFamily="34" charset="0"/>
              <a:cs typeface="Verdana" panose="020B0604030504040204" pitchFamily="34" charset="0"/>
            </a:endParaRPr>
          </a:p>
        </p:txBody>
      </p:sp>
      <p:sp>
        <p:nvSpPr>
          <p:cNvPr id="80" name="Shape 439">
            <a:extLst>
              <a:ext uri="{FF2B5EF4-FFF2-40B4-BE49-F238E27FC236}">
                <a16:creationId xmlns:a16="http://schemas.microsoft.com/office/drawing/2014/main" id="{C9D1AD82-ACF3-6540-B86A-635AE77F41A6}"/>
              </a:ext>
            </a:extLst>
          </p:cNvPr>
          <p:cNvSpPr/>
          <p:nvPr/>
        </p:nvSpPr>
        <p:spPr>
          <a:xfrm>
            <a:off x="3268388" y="4151788"/>
            <a:ext cx="190501" cy="190501"/>
          </a:xfrm>
          <a:prstGeom prst="roundRect">
            <a:avLst>
              <a:gd name="adj" fmla="val 50000"/>
            </a:avLst>
          </a:prstGeom>
          <a:solidFill>
            <a:schemeClr val="accent6"/>
          </a:solidFill>
          <a:ln w="12700">
            <a:miter lim="400000"/>
          </a:ln>
        </p:spPr>
        <p:txBody>
          <a:bodyPr lIns="0" tIns="0" rIns="0" bIns="0" anchor="ctr"/>
          <a:lstStyle/>
          <a:p>
            <a:pPr lvl="0">
              <a:defRPr sz="3200">
                <a:solidFill>
                  <a:srgbClr val="FFFFFF"/>
                </a:solidFill>
              </a:defRPr>
            </a:pPr>
            <a:endParaRPr sz="1600">
              <a:latin typeface="Verdana" panose="020B0604030504040204" pitchFamily="34" charset="0"/>
              <a:ea typeface="Verdana" panose="020B0604030504040204" pitchFamily="34" charset="0"/>
              <a:cs typeface="Verdana" panose="020B0604030504040204" pitchFamily="34" charset="0"/>
            </a:endParaRPr>
          </a:p>
        </p:txBody>
      </p:sp>
      <p:sp>
        <p:nvSpPr>
          <p:cNvPr id="81" name="Shape 440">
            <a:extLst>
              <a:ext uri="{FF2B5EF4-FFF2-40B4-BE49-F238E27FC236}">
                <a16:creationId xmlns:a16="http://schemas.microsoft.com/office/drawing/2014/main" id="{6D4872EA-EF8A-F143-A651-C0721C8EC353}"/>
              </a:ext>
            </a:extLst>
          </p:cNvPr>
          <p:cNvSpPr/>
          <p:nvPr/>
        </p:nvSpPr>
        <p:spPr>
          <a:xfrm>
            <a:off x="3268388" y="5257245"/>
            <a:ext cx="190501" cy="190501"/>
          </a:xfrm>
          <a:prstGeom prst="roundRect">
            <a:avLst>
              <a:gd name="adj" fmla="val 50000"/>
            </a:avLst>
          </a:prstGeom>
          <a:solidFill>
            <a:schemeClr val="accent5"/>
          </a:solidFill>
          <a:ln w="12700">
            <a:miter lim="400000"/>
          </a:ln>
        </p:spPr>
        <p:txBody>
          <a:bodyPr lIns="0" tIns="0" rIns="0" bIns="0" anchor="ctr"/>
          <a:lstStyle/>
          <a:p>
            <a:pPr lvl="0">
              <a:defRPr sz="3200">
                <a:solidFill>
                  <a:srgbClr val="FFFFFF"/>
                </a:solidFill>
              </a:defRPr>
            </a:pPr>
            <a:endParaRPr sz="1600">
              <a:latin typeface="Verdana" panose="020B0604030504040204" pitchFamily="34" charset="0"/>
              <a:ea typeface="Verdana" panose="020B0604030504040204" pitchFamily="34" charset="0"/>
              <a:cs typeface="Verdana" panose="020B0604030504040204" pitchFamily="34" charset="0"/>
            </a:endParaRPr>
          </a:p>
        </p:txBody>
      </p:sp>
      <p:pic>
        <p:nvPicPr>
          <p:cNvPr id="82" name="Picture 81" descr="Shape&#10;&#10;Description automatically generated with medium confidence">
            <a:extLst>
              <a:ext uri="{FF2B5EF4-FFF2-40B4-BE49-F238E27FC236}">
                <a16:creationId xmlns:a16="http://schemas.microsoft.com/office/drawing/2014/main" id="{B7E1B209-882F-BC43-AA88-570FDC7B4107}"/>
              </a:ext>
            </a:extLst>
          </p:cNvPr>
          <p:cNvPicPr>
            <a:picLocks noChangeAspect="1"/>
          </p:cNvPicPr>
          <p:nvPr/>
        </p:nvPicPr>
        <p:blipFill>
          <a:blip r:embed="rId12"/>
          <a:stretch>
            <a:fillRect/>
          </a:stretch>
        </p:blipFill>
        <p:spPr>
          <a:xfrm>
            <a:off x="10703998" y="5983855"/>
            <a:ext cx="1299603" cy="656090"/>
          </a:xfrm>
          <a:prstGeom prst="rect">
            <a:avLst/>
          </a:prstGeom>
        </p:spPr>
      </p:pic>
    </p:spTree>
    <p:extLst>
      <p:ext uri="{BB962C8B-B14F-4D97-AF65-F5344CB8AC3E}">
        <p14:creationId xmlns:p14="http://schemas.microsoft.com/office/powerpoint/2010/main" val="9004560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Why can't I access Get Apps icon in Power BI?">
            <a:extLst>
              <a:ext uri="{FF2B5EF4-FFF2-40B4-BE49-F238E27FC236}">
                <a16:creationId xmlns:a16="http://schemas.microsoft.com/office/drawing/2014/main" id="{AF0D8292-FF76-E449-9152-B7D92301FD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44835" y="3665540"/>
            <a:ext cx="1049494" cy="1049494"/>
          </a:xfrm>
          <a:prstGeom prst="ellipse">
            <a:avLst/>
          </a:prstGeom>
          <a:noFill/>
          <a:extLst>
            <a:ext uri="{909E8E84-426E-40DD-AFC4-6F175D3DCCD1}">
              <a14:hiddenFill xmlns:a14="http://schemas.microsoft.com/office/drawing/2010/main">
                <a:solidFill>
                  <a:srgbClr val="FFFFFF"/>
                </a:solidFill>
              </a14:hiddenFill>
            </a:ext>
          </a:extLst>
        </p:spPr>
      </p:pic>
      <p:pic>
        <p:nvPicPr>
          <p:cNvPr id="4100" name="Picture 4" descr="R Logo Icon of Flat style - Available in SVG, PNG, EPS, AI &amp; Icon fonts">
            <a:extLst>
              <a:ext uri="{FF2B5EF4-FFF2-40B4-BE49-F238E27FC236}">
                <a16:creationId xmlns:a16="http://schemas.microsoft.com/office/drawing/2014/main" id="{414D5979-BE27-1147-9ABA-10EE55FDD79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2035" y="3999576"/>
            <a:ext cx="594000" cy="594000"/>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The Python Logo | Python Software Foundation">
            <a:extLst>
              <a:ext uri="{FF2B5EF4-FFF2-40B4-BE49-F238E27FC236}">
                <a16:creationId xmlns:a16="http://schemas.microsoft.com/office/drawing/2014/main" id="{1345918C-65E4-EC43-94B7-80CE2D4279A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42909" y="4108995"/>
            <a:ext cx="1419296" cy="479396"/>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B6135982-D9D7-AA44-B33B-C0771379FC72}"/>
              </a:ext>
            </a:extLst>
          </p:cNvPr>
          <p:cNvSpPr txBox="1"/>
          <p:nvPr/>
        </p:nvSpPr>
        <p:spPr>
          <a:xfrm>
            <a:off x="1777614" y="2604331"/>
            <a:ext cx="1440266" cy="523220"/>
          </a:xfrm>
          <a:prstGeom prst="rect">
            <a:avLst/>
          </a:prstGeom>
          <a:noFill/>
        </p:spPr>
        <p:txBody>
          <a:bodyPr wrap="none" rtlCol="0">
            <a:spAutoFit/>
          </a:bodyPr>
          <a:lstStyle/>
          <a:p>
            <a:r>
              <a:rPr lang="en-US" altLang="zh-CN" sz="1400">
                <a:latin typeface="Verdana" panose="020B0604030504040204" pitchFamily="34" charset="0"/>
                <a:ea typeface="Verdana" panose="020B0604030504040204" pitchFamily="34" charset="0"/>
                <a:cs typeface="Verdana" panose="020B0604030504040204" pitchFamily="34" charset="0"/>
              </a:rPr>
              <a:t>Power</a:t>
            </a:r>
            <a:r>
              <a:rPr lang="zh-CN" altLang="en-US" sz="1400">
                <a:latin typeface="Verdana" panose="020B0604030504040204" pitchFamily="34" charset="0"/>
                <a:cs typeface="Verdana" panose="020B0604030504040204" pitchFamily="34" charset="0"/>
              </a:rPr>
              <a:t> </a:t>
            </a:r>
            <a:r>
              <a:rPr lang="en-US" altLang="zh-CN" sz="1400">
                <a:latin typeface="Verdana" panose="020B0604030504040204" pitchFamily="34" charset="0"/>
                <a:ea typeface="Verdana" panose="020B0604030504040204" pitchFamily="34" charset="0"/>
                <a:cs typeface="Verdana" panose="020B0604030504040204" pitchFamily="34" charset="0"/>
              </a:rPr>
              <a:t>BI</a:t>
            </a:r>
          </a:p>
          <a:p>
            <a:r>
              <a:rPr lang="en-US" altLang="zh-CN" sz="1400">
                <a:latin typeface="Verdana" panose="020B0604030504040204" pitchFamily="34" charset="0"/>
                <a:ea typeface="Verdana" panose="020B0604030504040204" pitchFamily="34" charset="0"/>
                <a:cs typeface="Verdana" panose="020B0604030504040204" pitchFamily="34" charset="0"/>
              </a:rPr>
              <a:t>Report</a:t>
            </a:r>
            <a:r>
              <a:rPr lang="zh-CN" altLang="en-US" sz="1400">
                <a:latin typeface="Verdana" panose="020B0604030504040204" pitchFamily="34" charset="0"/>
                <a:cs typeface="Verdana" panose="020B0604030504040204" pitchFamily="34" charset="0"/>
              </a:rPr>
              <a:t> </a:t>
            </a:r>
            <a:r>
              <a:rPr lang="en-US" altLang="zh-CN" sz="1400">
                <a:latin typeface="Verdana" panose="020B0604030504040204" pitchFamily="34" charset="0"/>
                <a:ea typeface="Verdana" panose="020B0604030504040204" pitchFamily="34" charset="0"/>
                <a:cs typeface="Verdana" panose="020B0604030504040204" pitchFamily="34" charset="0"/>
              </a:rPr>
              <a:t>Server</a:t>
            </a:r>
            <a:endParaRPr lang="en-CN" sz="1400">
              <a:latin typeface="Verdana" panose="020B0604030504040204" pitchFamily="34" charset="0"/>
              <a:ea typeface="Verdana" panose="020B0604030504040204" pitchFamily="34" charset="0"/>
              <a:cs typeface="Verdana" panose="020B0604030504040204" pitchFamily="34" charset="0"/>
            </a:endParaRPr>
          </a:p>
        </p:txBody>
      </p:sp>
      <p:pic>
        <p:nvPicPr>
          <p:cNvPr id="4106" name="Picture 10" descr="Power BI versions - What's the Difference? – Davidson College">
            <a:extLst>
              <a:ext uri="{FF2B5EF4-FFF2-40B4-BE49-F238E27FC236}">
                <a16:creationId xmlns:a16="http://schemas.microsoft.com/office/drawing/2014/main" id="{149973F6-1ADE-B945-993B-287D7DCAE0E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83790" y="2394405"/>
            <a:ext cx="885155" cy="882576"/>
          </a:xfrm>
          <a:prstGeom prst="ellipse">
            <a:avLst/>
          </a:prstGeom>
          <a:noFill/>
          <a:extLst>
            <a:ext uri="{909E8E84-426E-40DD-AFC4-6F175D3DCCD1}">
              <a14:hiddenFill xmlns:a14="http://schemas.microsoft.com/office/drawing/2010/main">
                <a:solidFill>
                  <a:srgbClr val="FFFFFF"/>
                </a:solidFill>
              </a14:hiddenFill>
            </a:ext>
          </a:extLst>
        </p:spPr>
      </p:pic>
      <p:pic>
        <p:nvPicPr>
          <p:cNvPr id="4112" name="Picture 16" descr="Azure Machine Learning Service: Part 1 — An Introduction | by Pankaj  Jainani | Towards Data Science">
            <a:extLst>
              <a:ext uri="{FF2B5EF4-FFF2-40B4-BE49-F238E27FC236}">
                <a16:creationId xmlns:a16="http://schemas.microsoft.com/office/drawing/2014/main" id="{20076C62-AA57-EB41-A3B7-9102C099AC63}"/>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5574" t="21030" r="32827" b="23684"/>
          <a:stretch/>
        </p:blipFill>
        <p:spPr bwMode="auto">
          <a:xfrm>
            <a:off x="4234010" y="2539296"/>
            <a:ext cx="1217492" cy="1105201"/>
          </a:xfrm>
          <a:prstGeom prst="ellipse">
            <a:avLst/>
          </a:prstGeom>
          <a:noFill/>
          <a:extLst>
            <a:ext uri="{909E8E84-426E-40DD-AFC4-6F175D3DCCD1}">
              <a14:hiddenFill xmlns:a14="http://schemas.microsoft.com/office/drawing/2010/main">
                <a:solidFill>
                  <a:srgbClr val="FFFFFF"/>
                </a:solidFill>
              </a14:hiddenFill>
            </a:ext>
          </a:extLst>
        </p:spPr>
      </p:pic>
      <p:pic>
        <p:nvPicPr>
          <p:cNvPr id="4122" name="Picture 26" descr="Increase Knowledge of React.js With These Helpful Resources">
            <a:extLst>
              <a:ext uri="{FF2B5EF4-FFF2-40B4-BE49-F238E27FC236}">
                <a16:creationId xmlns:a16="http://schemas.microsoft.com/office/drawing/2014/main" id="{9B7E38C5-8BFB-3641-943C-A6ACF694503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192014" y="3431870"/>
            <a:ext cx="1301484" cy="732085"/>
          </a:xfrm>
          <a:prstGeom prst="rect">
            <a:avLst/>
          </a:prstGeom>
          <a:noFill/>
          <a:extLst>
            <a:ext uri="{909E8E84-426E-40DD-AFC4-6F175D3DCCD1}">
              <a14:hiddenFill xmlns:a14="http://schemas.microsoft.com/office/drawing/2010/main">
                <a:solidFill>
                  <a:srgbClr val="FFFFFF"/>
                </a:solidFill>
              </a14:hiddenFill>
            </a:ext>
          </a:extLst>
        </p:spPr>
      </p:pic>
      <p:grpSp>
        <p:nvGrpSpPr>
          <p:cNvPr id="100" name="Group 99">
            <a:extLst>
              <a:ext uri="{FF2B5EF4-FFF2-40B4-BE49-F238E27FC236}">
                <a16:creationId xmlns:a16="http://schemas.microsoft.com/office/drawing/2014/main" id="{09E41750-AE4C-7841-9AFE-C804651DB9D1}"/>
              </a:ext>
            </a:extLst>
          </p:cNvPr>
          <p:cNvGrpSpPr/>
          <p:nvPr/>
        </p:nvGrpSpPr>
        <p:grpSpPr>
          <a:xfrm>
            <a:off x="987325" y="5755864"/>
            <a:ext cx="528159" cy="528159"/>
            <a:chOff x="2948855" y="5347536"/>
            <a:chExt cx="1189748" cy="1189748"/>
          </a:xfrm>
        </p:grpSpPr>
        <p:pic>
          <p:nvPicPr>
            <p:cNvPr id="96" name="Graphic 95" descr="Paper with solid fill">
              <a:extLst>
                <a:ext uri="{FF2B5EF4-FFF2-40B4-BE49-F238E27FC236}">
                  <a16:creationId xmlns:a16="http://schemas.microsoft.com/office/drawing/2014/main" id="{526C5182-D6CF-7D4D-9FAB-A505FD63F6F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948855" y="5347536"/>
              <a:ext cx="1189748" cy="1189748"/>
            </a:xfrm>
            <a:prstGeom prst="rect">
              <a:avLst/>
            </a:prstGeom>
          </p:spPr>
        </p:pic>
        <p:pic>
          <p:nvPicPr>
            <p:cNvPr id="18" name="Graphic 17" descr="Server with solid fill">
              <a:extLst>
                <a:ext uri="{FF2B5EF4-FFF2-40B4-BE49-F238E27FC236}">
                  <a16:creationId xmlns:a16="http://schemas.microsoft.com/office/drawing/2014/main" id="{8190469B-69AC-3148-9E45-BCBC9AE3428A}"/>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273729" y="5719652"/>
              <a:ext cx="540000" cy="540000"/>
            </a:xfrm>
            <a:prstGeom prst="rect">
              <a:avLst/>
            </a:prstGeom>
          </p:spPr>
        </p:pic>
      </p:grpSp>
      <p:pic>
        <p:nvPicPr>
          <p:cNvPr id="4114" name="Picture 18" descr="Logo | Guidelines | Gatsby">
            <a:extLst>
              <a:ext uri="{FF2B5EF4-FFF2-40B4-BE49-F238E27FC236}">
                <a16:creationId xmlns:a16="http://schemas.microsoft.com/office/drawing/2014/main" id="{8727217D-5061-E945-A268-D96B4ECE8440}"/>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239019" y="2352245"/>
            <a:ext cx="2052000" cy="540000"/>
          </a:xfrm>
          <a:prstGeom prst="rect">
            <a:avLst/>
          </a:prstGeom>
          <a:noFill/>
          <a:extLst>
            <a:ext uri="{909E8E84-426E-40DD-AFC4-6F175D3DCCD1}">
              <a14:hiddenFill xmlns:a14="http://schemas.microsoft.com/office/drawing/2010/main">
                <a:solidFill>
                  <a:srgbClr val="FFFFFF"/>
                </a:solidFill>
              </a14:hiddenFill>
            </a:ext>
          </a:extLst>
        </p:spPr>
      </p:pic>
      <p:pic>
        <p:nvPicPr>
          <p:cNvPr id="4118" name="Picture 22" descr="Javascript Vector SVG Icon (2) - SVG Repo">
            <a:extLst>
              <a:ext uri="{FF2B5EF4-FFF2-40B4-BE49-F238E27FC236}">
                <a16:creationId xmlns:a16="http://schemas.microsoft.com/office/drawing/2014/main" id="{2B00A835-3297-AD4E-9106-ED2F53F2814B}"/>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186564" y="3358921"/>
            <a:ext cx="720000" cy="720000"/>
          </a:xfrm>
          <a:prstGeom prst="rect">
            <a:avLst/>
          </a:prstGeom>
          <a:noFill/>
          <a:extLst>
            <a:ext uri="{909E8E84-426E-40DD-AFC4-6F175D3DCCD1}">
              <a14:hiddenFill xmlns:a14="http://schemas.microsoft.com/office/drawing/2010/main">
                <a:solidFill>
                  <a:srgbClr val="FFFFFF"/>
                </a:solidFill>
              </a14:hiddenFill>
            </a:ext>
          </a:extLst>
        </p:spPr>
      </p:pic>
      <p:pic>
        <p:nvPicPr>
          <p:cNvPr id="4120" name="Picture 24" descr="Document, extension, file, html icon - Free download">
            <a:extLst>
              <a:ext uri="{FF2B5EF4-FFF2-40B4-BE49-F238E27FC236}">
                <a16:creationId xmlns:a16="http://schemas.microsoft.com/office/drawing/2014/main" id="{6C86B48E-3428-5244-AFB7-184351407213}"/>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326768" y="5572870"/>
            <a:ext cx="720000" cy="720000"/>
          </a:xfrm>
          <a:prstGeom prst="rect">
            <a:avLst/>
          </a:prstGeom>
          <a:noFill/>
          <a:extLst>
            <a:ext uri="{909E8E84-426E-40DD-AFC4-6F175D3DCCD1}">
              <a14:hiddenFill xmlns:a14="http://schemas.microsoft.com/office/drawing/2010/main">
                <a:solidFill>
                  <a:srgbClr val="FFFFFF"/>
                </a:solidFill>
              </a14:hiddenFill>
            </a:ext>
          </a:extLst>
        </p:spPr>
      </p:pic>
      <p:pic>
        <p:nvPicPr>
          <p:cNvPr id="4124" name="Picture 28" descr="Branding Guidelines | webpack">
            <a:extLst>
              <a:ext uri="{FF2B5EF4-FFF2-40B4-BE49-F238E27FC236}">
                <a16:creationId xmlns:a16="http://schemas.microsoft.com/office/drawing/2014/main" id="{E0608547-65D5-B34A-90C8-5EC94863580D}"/>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906564" y="4519872"/>
            <a:ext cx="1849985" cy="720000"/>
          </a:xfrm>
          <a:prstGeom prst="rect">
            <a:avLst/>
          </a:prstGeom>
          <a:noFill/>
          <a:extLst>
            <a:ext uri="{909E8E84-426E-40DD-AFC4-6F175D3DCCD1}">
              <a14:hiddenFill xmlns:a14="http://schemas.microsoft.com/office/drawing/2010/main">
                <a:solidFill>
                  <a:srgbClr val="FFFFFF"/>
                </a:solidFill>
              </a14:hiddenFill>
            </a:ext>
          </a:extLst>
        </p:spPr>
      </p:pic>
      <p:pic>
        <p:nvPicPr>
          <p:cNvPr id="111" name="Picture 20" descr="Intro To Html &amp; Css - Html Css Icon | Full Size PNG Download | SeekPNG">
            <a:extLst>
              <a:ext uri="{FF2B5EF4-FFF2-40B4-BE49-F238E27FC236}">
                <a16:creationId xmlns:a16="http://schemas.microsoft.com/office/drawing/2014/main" id="{FC52C442-0290-6447-A9CD-9D3FC8871058}"/>
              </a:ext>
            </a:extLst>
          </p:cNvPr>
          <p:cNvPicPr>
            <a:picLocks noChangeAspect="1" noChangeArrowheads="1"/>
          </p:cNvPicPr>
          <p:nvPr/>
        </p:nvPicPr>
        <p:blipFill rotWithShape="1">
          <a:blip r:embed="rId17">
            <a:extLst>
              <a:ext uri="{28A0092B-C50C-407E-A947-70E740481C1C}">
                <a14:useLocalDpi xmlns:a14="http://schemas.microsoft.com/office/drawing/2010/main" val="0"/>
              </a:ext>
            </a:extLst>
          </a:blip>
          <a:srcRect l="48129"/>
          <a:stretch/>
        </p:blipFill>
        <p:spPr bwMode="auto">
          <a:xfrm>
            <a:off x="10727759" y="5576683"/>
            <a:ext cx="603995" cy="720000"/>
          </a:xfrm>
          <a:prstGeom prst="rect">
            <a:avLst/>
          </a:prstGeom>
          <a:noFill/>
          <a:extLst>
            <a:ext uri="{909E8E84-426E-40DD-AFC4-6F175D3DCCD1}">
              <a14:hiddenFill xmlns:a14="http://schemas.microsoft.com/office/drawing/2010/main">
                <a:solidFill>
                  <a:srgbClr val="FFFFFF"/>
                </a:solidFill>
              </a14:hiddenFill>
            </a:ext>
          </a:extLst>
        </p:spPr>
      </p:pic>
      <p:pic>
        <p:nvPicPr>
          <p:cNvPr id="4126" name="Picture 30" descr="New Training Course Provides a Deep Dive Into Node.js Services Development  - Linux.com">
            <a:extLst>
              <a:ext uri="{FF2B5EF4-FFF2-40B4-BE49-F238E27FC236}">
                <a16:creationId xmlns:a16="http://schemas.microsoft.com/office/drawing/2014/main" id="{29DE7396-AE86-994B-A274-68AA7454C4A1}"/>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0294679" y="3272766"/>
            <a:ext cx="1189748" cy="892311"/>
          </a:xfrm>
          <a:prstGeom prst="rect">
            <a:avLst/>
          </a:prstGeom>
          <a:noFill/>
          <a:extLst>
            <a:ext uri="{909E8E84-426E-40DD-AFC4-6F175D3DCCD1}">
              <a14:hiddenFill xmlns:a14="http://schemas.microsoft.com/office/drawing/2010/main">
                <a:solidFill>
                  <a:srgbClr val="FFFFFF"/>
                </a:solidFill>
              </a14:hiddenFill>
            </a:ext>
          </a:extLst>
        </p:spPr>
      </p:pic>
      <p:pic>
        <p:nvPicPr>
          <p:cNvPr id="113" name="Picture 26" descr="Increase Knowledge of React.js With These Helpful Resources">
            <a:extLst>
              <a:ext uri="{FF2B5EF4-FFF2-40B4-BE49-F238E27FC236}">
                <a16:creationId xmlns:a16="http://schemas.microsoft.com/office/drawing/2014/main" id="{CD12E5F3-DF8E-F44E-B0C0-C9928F5062D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821037" y="4505037"/>
            <a:ext cx="1396083" cy="785297"/>
          </a:xfrm>
          <a:prstGeom prst="rect">
            <a:avLst/>
          </a:prstGeom>
          <a:noFill/>
          <a:extLst>
            <a:ext uri="{909E8E84-426E-40DD-AFC4-6F175D3DCCD1}">
              <a14:hiddenFill xmlns:a14="http://schemas.microsoft.com/office/drawing/2010/main">
                <a:solidFill>
                  <a:srgbClr val="FFFFFF"/>
                </a:solidFill>
              </a14:hiddenFill>
            </a:ext>
          </a:extLst>
        </p:spPr>
      </p:pic>
      <p:sp>
        <p:nvSpPr>
          <p:cNvPr id="98" name="Rectangle 97">
            <a:extLst>
              <a:ext uri="{FF2B5EF4-FFF2-40B4-BE49-F238E27FC236}">
                <a16:creationId xmlns:a16="http://schemas.microsoft.com/office/drawing/2014/main" id="{8FD012FB-69C6-F245-B228-DFF6D924624C}"/>
              </a:ext>
            </a:extLst>
          </p:cNvPr>
          <p:cNvSpPr/>
          <p:nvPr/>
        </p:nvSpPr>
        <p:spPr>
          <a:xfrm>
            <a:off x="8970634" y="2220685"/>
            <a:ext cx="2676805" cy="4243213"/>
          </a:xfrm>
          <a:prstGeom prst="rect">
            <a:avLst/>
          </a:prstGeom>
          <a:noFill/>
          <a:ln>
            <a:solidFill>
              <a:schemeClr val="tx1">
                <a:lumMod val="50000"/>
                <a:lumOff val="5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latin typeface="Verdana" panose="020B0604030504040204" pitchFamily="34" charset="0"/>
              <a:ea typeface="Verdana" panose="020B0604030504040204" pitchFamily="34" charset="0"/>
              <a:cs typeface="Verdana" panose="020B0604030504040204" pitchFamily="34" charset="0"/>
            </a:endParaRPr>
          </a:p>
        </p:txBody>
      </p:sp>
      <p:grpSp>
        <p:nvGrpSpPr>
          <p:cNvPr id="121" name="Group 120">
            <a:extLst>
              <a:ext uri="{FF2B5EF4-FFF2-40B4-BE49-F238E27FC236}">
                <a16:creationId xmlns:a16="http://schemas.microsoft.com/office/drawing/2014/main" id="{A1E4FC27-8E22-1F43-97AC-252386AE0F3A}"/>
              </a:ext>
            </a:extLst>
          </p:cNvPr>
          <p:cNvGrpSpPr/>
          <p:nvPr/>
        </p:nvGrpSpPr>
        <p:grpSpPr>
          <a:xfrm>
            <a:off x="1830319" y="5755864"/>
            <a:ext cx="528159" cy="528159"/>
            <a:chOff x="2948855" y="5347536"/>
            <a:chExt cx="1189748" cy="1189748"/>
          </a:xfrm>
        </p:grpSpPr>
        <p:pic>
          <p:nvPicPr>
            <p:cNvPr id="122" name="Graphic 121" descr="Paper with solid fill">
              <a:extLst>
                <a:ext uri="{FF2B5EF4-FFF2-40B4-BE49-F238E27FC236}">
                  <a16:creationId xmlns:a16="http://schemas.microsoft.com/office/drawing/2014/main" id="{29512BC5-D9CB-ED47-8C55-270BABBBDE7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948855" y="5347536"/>
              <a:ext cx="1189748" cy="1189748"/>
            </a:xfrm>
            <a:prstGeom prst="rect">
              <a:avLst/>
            </a:prstGeom>
          </p:spPr>
        </p:pic>
        <p:pic>
          <p:nvPicPr>
            <p:cNvPr id="123" name="Graphic 122" descr="Server with solid fill">
              <a:extLst>
                <a:ext uri="{FF2B5EF4-FFF2-40B4-BE49-F238E27FC236}">
                  <a16:creationId xmlns:a16="http://schemas.microsoft.com/office/drawing/2014/main" id="{E52C6D43-452E-3D4A-A26F-434CE845334E}"/>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273729" y="5719652"/>
              <a:ext cx="540000" cy="540000"/>
            </a:xfrm>
            <a:prstGeom prst="rect">
              <a:avLst/>
            </a:prstGeom>
          </p:spPr>
        </p:pic>
      </p:grpSp>
      <p:grpSp>
        <p:nvGrpSpPr>
          <p:cNvPr id="124" name="Group 123">
            <a:extLst>
              <a:ext uri="{FF2B5EF4-FFF2-40B4-BE49-F238E27FC236}">
                <a16:creationId xmlns:a16="http://schemas.microsoft.com/office/drawing/2014/main" id="{10AF94A6-CB58-C34F-B705-8CBB91898690}"/>
              </a:ext>
            </a:extLst>
          </p:cNvPr>
          <p:cNvGrpSpPr/>
          <p:nvPr/>
        </p:nvGrpSpPr>
        <p:grpSpPr>
          <a:xfrm>
            <a:off x="2627044" y="5755864"/>
            <a:ext cx="528159" cy="528159"/>
            <a:chOff x="2948855" y="5347536"/>
            <a:chExt cx="1189748" cy="1189748"/>
          </a:xfrm>
        </p:grpSpPr>
        <p:pic>
          <p:nvPicPr>
            <p:cNvPr id="125" name="Graphic 124" descr="Paper with solid fill">
              <a:extLst>
                <a:ext uri="{FF2B5EF4-FFF2-40B4-BE49-F238E27FC236}">
                  <a16:creationId xmlns:a16="http://schemas.microsoft.com/office/drawing/2014/main" id="{742B6030-AB01-9F41-BC55-C7BCDE06269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948855" y="5347536"/>
              <a:ext cx="1189748" cy="1189748"/>
            </a:xfrm>
            <a:prstGeom prst="rect">
              <a:avLst/>
            </a:prstGeom>
          </p:spPr>
        </p:pic>
        <p:pic>
          <p:nvPicPr>
            <p:cNvPr id="126" name="Graphic 125" descr="Server with solid fill">
              <a:extLst>
                <a:ext uri="{FF2B5EF4-FFF2-40B4-BE49-F238E27FC236}">
                  <a16:creationId xmlns:a16="http://schemas.microsoft.com/office/drawing/2014/main" id="{07C2A85F-029F-EA4A-92F3-93707D282CC9}"/>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273729" y="5719652"/>
              <a:ext cx="540000" cy="540000"/>
            </a:xfrm>
            <a:prstGeom prst="rect">
              <a:avLst/>
            </a:prstGeom>
          </p:spPr>
        </p:pic>
      </p:grpSp>
      <p:grpSp>
        <p:nvGrpSpPr>
          <p:cNvPr id="107" name="Group 106">
            <a:extLst>
              <a:ext uri="{FF2B5EF4-FFF2-40B4-BE49-F238E27FC236}">
                <a16:creationId xmlns:a16="http://schemas.microsoft.com/office/drawing/2014/main" id="{5C9B0089-699E-614F-BA5F-5DFCFFC57EF9}"/>
              </a:ext>
            </a:extLst>
          </p:cNvPr>
          <p:cNvGrpSpPr/>
          <p:nvPr/>
        </p:nvGrpSpPr>
        <p:grpSpPr>
          <a:xfrm rot="16200000">
            <a:off x="1818260" y="4646130"/>
            <a:ext cx="479397" cy="1698075"/>
            <a:chOff x="1637191" y="2775445"/>
            <a:chExt cx="613056" cy="2031892"/>
          </a:xfrm>
        </p:grpSpPr>
        <p:sp>
          <p:nvSpPr>
            <p:cNvPr id="101" name="Right Arrow 100">
              <a:extLst>
                <a:ext uri="{FF2B5EF4-FFF2-40B4-BE49-F238E27FC236}">
                  <a16:creationId xmlns:a16="http://schemas.microsoft.com/office/drawing/2014/main" id="{49AA6B56-73ED-6841-AFF1-4E331522A41A}"/>
                </a:ext>
              </a:extLst>
            </p:cNvPr>
            <p:cNvSpPr/>
            <p:nvPr/>
          </p:nvSpPr>
          <p:spPr>
            <a:xfrm>
              <a:off x="1637191" y="3547868"/>
              <a:ext cx="580016" cy="487046"/>
            </a:xfrm>
            <a:prstGeom prst="rightArrow">
              <a:avLst>
                <a:gd name="adj1" fmla="val 34674"/>
                <a:gd name="adj2" fmla="val 46169"/>
              </a:avLst>
            </a:prstGeom>
            <a:solidFill>
              <a:srgbClr val="EE72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latin typeface="Verdana" panose="020B0604030504040204" pitchFamily="34" charset="0"/>
                <a:ea typeface="Verdana" panose="020B0604030504040204" pitchFamily="34" charset="0"/>
                <a:cs typeface="Verdana" panose="020B0604030504040204" pitchFamily="34" charset="0"/>
              </a:endParaRPr>
            </a:p>
          </p:txBody>
        </p:sp>
        <p:sp>
          <p:nvSpPr>
            <p:cNvPr id="127" name="Right Arrow 126">
              <a:extLst>
                <a:ext uri="{FF2B5EF4-FFF2-40B4-BE49-F238E27FC236}">
                  <a16:creationId xmlns:a16="http://schemas.microsoft.com/office/drawing/2014/main" id="{E63A57B7-C918-CD40-94AF-123BB5912EFC}"/>
                </a:ext>
              </a:extLst>
            </p:cNvPr>
            <p:cNvSpPr/>
            <p:nvPr/>
          </p:nvSpPr>
          <p:spPr>
            <a:xfrm rot="19422924">
              <a:off x="1670230" y="4320291"/>
              <a:ext cx="580016" cy="487046"/>
            </a:xfrm>
            <a:prstGeom prst="rightArrow">
              <a:avLst>
                <a:gd name="adj1" fmla="val 34674"/>
                <a:gd name="adj2" fmla="val 46169"/>
              </a:avLst>
            </a:prstGeom>
            <a:solidFill>
              <a:srgbClr val="EE72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latin typeface="Verdana" panose="020B0604030504040204" pitchFamily="34" charset="0"/>
                <a:ea typeface="Verdana" panose="020B0604030504040204" pitchFamily="34" charset="0"/>
                <a:cs typeface="Verdana" panose="020B0604030504040204" pitchFamily="34" charset="0"/>
              </a:endParaRPr>
            </a:p>
          </p:txBody>
        </p:sp>
        <p:sp>
          <p:nvSpPr>
            <p:cNvPr id="128" name="Right Arrow 127">
              <a:extLst>
                <a:ext uri="{FF2B5EF4-FFF2-40B4-BE49-F238E27FC236}">
                  <a16:creationId xmlns:a16="http://schemas.microsoft.com/office/drawing/2014/main" id="{08A1507A-7680-FD45-B46B-B087840143D6}"/>
                </a:ext>
              </a:extLst>
            </p:cNvPr>
            <p:cNvSpPr/>
            <p:nvPr/>
          </p:nvSpPr>
          <p:spPr>
            <a:xfrm rot="2177076" flipV="1">
              <a:off x="1670231" y="2775445"/>
              <a:ext cx="580016" cy="487046"/>
            </a:xfrm>
            <a:prstGeom prst="rightArrow">
              <a:avLst>
                <a:gd name="adj1" fmla="val 34674"/>
                <a:gd name="adj2" fmla="val 46169"/>
              </a:avLst>
            </a:prstGeom>
            <a:solidFill>
              <a:srgbClr val="EE72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latin typeface="Verdana" panose="020B0604030504040204" pitchFamily="34" charset="0"/>
                <a:ea typeface="Verdana" panose="020B0604030504040204" pitchFamily="34" charset="0"/>
                <a:cs typeface="Verdana" panose="020B0604030504040204" pitchFamily="34" charset="0"/>
              </a:endParaRPr>
            </a:p>
          </p:txBody>
        </p:sp>
      </p:grpSp>
      <p:sp>
        <p:nvSpPr>
          <p:cNvPr id="129" name="Rectangle 128">
            <a:extLst>
              <a:ext uri="{FF2B5EF4-FFF2-40B4-BE49-F238E27FC236}">
                <a16:creationId xmlns:a16="http://schemas.microsoft.com/office/drawing/2014/main" id="{BC6AA922-368F-5B4F-96CD-BFC22E334B9F}"/>
              </a:ext>
            </a:extLst>
          </p:cNvPr>
          <p:cNvSpPr/>
          <p:nvPr/>
        </p:nvSpPr>
        <p:spPr>
          <a:xfrm>
            <a:off x="847530" y="2201605"/>
            <a:ext cx="2339102" cy="4246438"/>
          </a:xfrm>
          <a:prstGeom prst="rect">
            <a:avLst/>
          </a:prstGeom>
          <a:noFill/>
          <a:ln>
            <a:solidFill>
              <a:schemeClr val="tx1">
                <a:lumMod val="50000"/>
                <a:lumOff val="5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latin typeface="Verdana" panose="020B0604030504040204" pitchFamily="34" charset="0"/>
              <a:ea typeface="Verdana" panose="020B0604030504040204" pitchFamily="34" charset="0"/>
              <a:cs typeface="Verdana" panose="020B0604030504040204" pitchFamily="34" charset="0"/>
            </a:endParaRPr>
          </a:p>
        </p:txBody>
      </p:sp>
      <p:sp>
        <p:nvSpPr>
          <p:cNvPr id="132" name="Right Arrow 131">
            <a:extLst>
              <a:ext uri="{FF2B5EF4-FFF2-40B4-BE49-F238E27FC236}">
                <a16:creationId xmlns:a16="http://schemas.microsoft.com/office/drawing/2014/main" id="{332D827E-40C9-6B4E-B1CB-2D8B46472242}"/>
              </a:ext>
            </a:extLst>
          </p:cNvPr>
          <p:cNvSpPr/>
          <p:nvPr/>
        </p:nvSpPr>
        <p:spPr>
          <a:xfrm>
            <a:off x="3291041" y="3061823"/>
            <a:ext cx="580016" cy="487046"/>
          </a:xfrm>
          <a:prstGeom prst="rightArrow">
            <a:avLst>
              <a:gd name="adj1" fmla="val 34674"/>
              <a:gd name="adj2" fmla="val 46169"/>
            </a:avLst>
          </a:prstGeom>
          <a:solidFill>
            <a:srgbClr val="EE72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latin typeface="Verdana" panose="020B0604030504040204" pitchFamily="34" charset="0"/>
              <a:ea typeface="Verdana" panose="020B0604030504040204" pitchFamily="34" charset="0"/>
              <a:cs typeface="Verdana" panose="020B0604030504040204" pitchFamily="34" charset="0"/>
            </a:endParaRPr>
          </a:p>
        </p:txBody>
      </p:sp>
      <p:sp>
        <p:nvSpPr>
          <p:cNvPr id="133" name="Right Arrow 132">
            <a:extLst>
              <a:ext uri="{FF2B5EF4-FFF2-40B4-BE49-F238E27FC236}">
                <a16:creationId xmlns:a16="http://schemas.microsoft.com/office/drawing/2014/main" id="{756D8B10-9A52-D141-8D69-505F33F0270A}"/>
              </a:ext>
            </a:extLst>
          </p:cNvPr>
          <p:cNvSpPr/>
          <p:nvPr/>
        </p:nvSpPr>
        <p:spPr>
          <a:xfrm rot="5400000">
            <a:off x="4552748" y="4275421"/>
            <a:ext cx="580016" cy="487046"/>
          </a:xfrm>
          <a:prstGeom prst="rightArrow">
            <a:avLst>
              <a:gd name="adj1" fmla="val 34674"/>
              <a:gd name="adj2" fmla="val 46169"/>
            </a:avLst>
          </a:prstGeom>
          <a:solidFill>
            <a:srgbClr val="EE72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latin typeface="Verdana" panose="020B0604030504040204" pitchFamily="34" charset="0"/>
              <a:ea typeface="Verdana" panose="020B0604030504040204" pitchFamily="34" charset="0"/>
              <a:cs typeface="Verdana" panose="020B0604030504040204" pitchFamily="34" charset="0"/>
            </a:endParaRPr>
          </a:p>
        </p:txBody>
      </p:sp>
      <p:sp>
        <p:nvSpPr>
          <p:cNvPr id="134" name="Right Arrow 133">
            <a:extLst>
              <a:ext uri="{FF2B5EF4-FFF2-40B4-BE49-F238E27FC236}">
                <a16:creationId xmlns:a16="http://schemas.microsoft.com/office/drawing/2014/main" id="{F07AF701-EF2A-644D-9843-20D47E06398C}"/>
              </a:ext>
            </a:extLst>
          </p:cNvPr>
          <p:cNvSpPr/>
          <p:nvPr/>
        </p:nvSpPr>
        <p:spPr>
          <a:xfrm>
            <a:off x="8129107" y="3946764"/>
            <a:ext cx="580016" cy="487046"/>
          </a:xfrm>
          <a:prstGeom prst="rightArrow">
            <a:avLst>
              <a:gd name="adj1" fmla="val 34674"/>
              <a:gd name="adj2" fmla="val 46169"/>
            </a:avLst>
          </a:prstGeom>
          <a:solidFill>
            <a:srgbClr val="EE72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latin typeface="Verdana" panose="020B0604030504040204" pitchFamily="34" charset="0"/>
              <a:ea typeface="Verdana" panose="020B0604030504040204" pitchFamily="34" charset="0"/>
              <a:cs typeface="Verdana" panose="020B0604030504040204" pitchFamily="34" charset="0"/>
            </a:endParaRPr>
          </a:p>
        </p:txBody>
      </p:sp>
      <p:sp>
        <p:nvSpPr>
          <p:cNvPr id="137" name="TextBox 136">
            <a:extLst>
              <a:ext uri="{FF2B5EF4-FFF2-40B4-BE49-F238E27FC236}">
                <a16:creationId xmlns:a16="http://schemas.microsoft.com/office/drawing/2014/main" id="{6872EBB6-33BB-0B4B-86CE-59D7BFDC049D}"/>
              </a:ext>
            </a:extLst>
          </p:cNvPr>
          <p:cNvSpPr txBox="1"/>
          <p:nvPr/>
        </p:nvSpPr>
        <p:spPr>
          <a:xfrm>
            <a:off x="1096103" y="3235115"/>
            <a:ext cx="2097463" cy="338554"/>
          </a:xfrm>
          <a:prstGeom prst="rect">
            <a:avLst/>
          </a:prstGeom>
          <a:noFill/>
        </p:spPr>
        <p:txBody>
          <a:bodyPr wrap="square" rtlCol="0">
            <a:spAutoFit/>
          </a:bodyPr>
          <a:lstStyle/>
          <a:p>
            <a:r>
              <a:rPr lang="en-US" altLang="zh-CN" sz="1600">
                <a:latin typeface="Verdana" panose="020B0604030504040204" pitchFamily="34" charset="0"/>
                <a:ea typeface="Verdana" panose="020B0604030504040204" pitchFamily="34" charset="0"/>
                <a:cs typeface="Verdana" panose="020B0604030504040204" pitchFamily="34" charset="0"/>
              </a:rPr>
              <a:t>Data</a:t>
            </a:r>
            <a:r>
              <a:rPr lang="zh-CN" altLang="en-US" sz="1600">
                <a:latin typeface="Verdana" panose="020B0604030504040204" pitchFamily="34" charset="0"/>
                <a:ea typeface="Verdana" panose="020B0604030504040204" pitchFamily="34" charset="0"/>
                <a:cs typeface="Verdana" panose="020B0604030504040204" pitchFamily="34" charset="0"/>
              </a:rPr>
              <a:t> </a:t>
            </a:r>
            <a:r>
              <a:rPr lang="en-US" altLang="zh-CN" sz="1600">
                <a:latin typeface="Verdana" panose="020B0604030504040204" pitchFamily="34" charset="0"/>
                <a:ea typeface="Verdana" panose="020B0604030504040204" pitchFamily="34" charset="0"/>
                <a:cs typeface="Verdana" panose="020B0604030504040204" pitchFamily="34" charset="0"/>
              </a:rPr>
              <a:t>Storage</a:t>
            </a:r>
            <a:endParaRPr lang="en-CN" sz="1600">
              <a:latin typeface="Verdana" panose="020B0604030504040204" pitchFamily="34" charset="0"/>
              <a:ea typeface="Verdana" panose="020B0604030504040204" pitchFamily="34" charset="0"/>
              <a:cs typeface="Verdana" panose="020B0604030504040204" pitchFamily="34" charset="0"/>
            </a:endParaRPr>
          </a:p>
        </p:txBody>
      </p:sp>
      <p:pic>
        <p:nvPicPr>
          <p:cNvPr id="105" name="Graphic 104" descr="Statistics with solid fill">
            <a:extLst>
              <a:ext uri="{FF2B5EF4-FFF2-40B4-BE49-F238E27FC236}">
                <a16:creationId xmlns:a16="http://schemas.microsoft.com/office/drawing/2014/main" id="{88DD5EE9-B38F-7C40-BACA-924772189AD1}"/>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4398496" y="4953103"/>
            <a:ext cx="914400" cy="914400"/>
          </a:xfrm>
          <a:prstGeom prst="rect">
            <a:avLst/>
          </a:prstGeom>
        </p:spPr>
      </p:pic>
      <p:sp>
        <p:nvSpPr>
          <p:cNvPr id="106" name="TextBox 105">
            <a:extLst>
              <a:ext uri="{FF2B5EF4-FFF2-40B4-BE49-F238E27FC236}">
                <a16:creationId xmlns:a16="http://schemas.microsoft.com/office/drawing/2014/main" id="{9C8681C0-1400-E547-BF0C-83B92E6D7E23}"/>
              </a:ext>
            </a:extLst>
          </p:cNvPr>
          <p:cNvSpPr txBox="1"/>
          <p:nvPr/>
        </p:nvSpPr>
        <p:spPr>
          <a:xfrm>
            <a:off x="4225650" y="5801711"/>
            <a:ext cx="1260089" cy="584775"/>
          </a:xfrm>
          <a:prstGeom prst="rect">
            <a:avLst/>
          </a:prstGeom>
          <a:noFill/>
        </p:spPr>
        <p:txBody>
          <a:bodyPr wrap="none" rtlCol="0">
            <a:spAutoFit/>
          </a:bodyPr>
          <a:lstStyle/>
          <a:p>
            <a:pPr algn="ctr"/>
            <a:r>
              <a:rPr lang="en-US" altLang="zh-CN" sz="1600">
                <a:latin typeface="Verdana" panose="020B0604030504040204" pitchFamily="34" charset="0"/>
                <a:ea typeface="Verdana" panose="020B0604030504040204" pitchFamily="34" charset="0"/>
                <a:cs typeface="Verdana" panose="020B0604030504040204" pitchFamily="34" charset="0"/>
              </a:rPr>
              <a:t>Predictive</a:t>
            </a:r>
            <a:r>
              <a:rPr lang="zh-CN" altLang="en-US" sz="1600">
                <a:latin typeface="Verdana" panose="020B0604030504040204" pitchFamily="34" charset="0"/>
                <a:cs typeface="Verdana" panose="020B0604030504040204" pitchFamily="34" charset="0"/>
              </a:rPr>
              <a:t> </a:t>
            </a:r>
            <a:endParaRPr lang="en-US" altLang="zh-CN" sz="1600">
              <a:latin typeface="Verdana" panose="020B0604030504040204" pitchFamily="34" charset="0"/>
              <a:ea typeface="Verdana" panose="020B0604030504040204" pitchFamily="34" charset="0"/>
              <a:cs typeface="Verdana" panose="020B0604030504040204" pitchFamily="34" charset="0"/>
            </a:endParaRPr>
          </a:p>
          <a:p>
            <a:pPr algn="ctr"/>
            <a:r>
              <a:rPr lang="en-US" altLang="zh-CN" sz="1600">
                <a:latin typeface="Verdana" panose="020B0604030504040204" pitchFamily="34" charset="0"/>
                <a:ea typeface="Verdana" panose="020B0604030504040204" pitchFamily="34" charset="0"/>
                <a:cs typeface="Verdana" panose="020B0604030504040204" pitchFamily="34" charset="0"/>
              </a:rPr>
              <a:t>Model</a:t>
            </a:r>
            <a:endParaRPr lang="en-CN" sz="1600">
              <a:latin typeface="Verdana" panose="020B0604030504040204" pitchFamily="34" charset="0"/>
              <a:ea typeface="Verdana" panose="020B0604030504040204" pitchFamily="34" charset="0"/>
              <a:cs typeface="Verdana" panose="020B0604030504040204" pitchFamily="34" charset="0"/>
            </a:endParaRPr>
          </a:p>
        </p:txBody>
      </p:sp>
      <p:sp>
        <p:nvSpPr>
          <p:cNvPr id="144" name="Right Arrow 143">
            <a:extLst>
              <a:ext uri="{FF2B5EF4-FFF2-40B4-BE49-F238E27FC236}">
                <a16:creationId xmlns:a16="http://schemas.microsoft.com/office/drawing/2014/main" id="{7482BDBB-6779-8C45-B4BC-5941683D8A5C}"/>
              </a:ext>
            </a:extLst>
          </p:cNvPr>
          <p:cNvSpPr/>
          <p:nvPr/>
        </p:nvSpPr>
        <p:spPr>
          <a:xfrm rot="16200000">
            <a:off x="1837062" y="3647179"/>
            <a:ext cx="453560" cy="407030"/>
          </a:xfrm>
          <a:prstGeom prst="rightArrow">
            <a:avLst>
              <a:gd name="adj1" fmla="val 34674"/>
              <a:gd name="adj2" fmla="val 46169"/>
            </a:avLst>
          </a:prstGeom>
          <a:solidFill>
            <a:srgbClr val="EE72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latin typeface="Verdana" panose="020B0604030504040204" pitchFamily="34" charset="0"/>
              <a:ea typeface="Verdana" panose="020B0604030504040204" pitchFamily="34" charset="0"/>
              <a:cs typeface="Verdana" panose="020B0604030504040204" pitchFamily="34" charset="0"/>
            </a:endParaRPr>
          </a:p>
        </p:txBody>
      </p:sp>
      <p:sp>
        <p:nvSpPr>
          <p:cNvPr id="146" name="Rectangle 145">
            <a:extLst>
              <a:ext uri="{FF2B5EF4-FFF2-40B4-BE49-F238E27FC236}">
                <a16:creationId xmlns:a16="http://schemas.microsoft.com/office/drawing/2014/main" id="{3C94668D-3E33-F745-B64E-3E1F6A3F57D9}"/>
              </a:ext>
            </a:extLst>
          </p:cNvPr>
          <p:cNvSpPr/>
          <p:nvPr/>
        </p:nvSpPr>
        <p:spPr>
          <a:xfrm>
            <a:off x="3963290" y="2236710"/>
            <a:ext cx="1722408" cy="4243213"/>
          </a:xfrm>
          <a:prstGeom prst="rect">
            <a:avLst/>
          </a:prstGeom>
          <a:noFill/>
          <a:ln>
            <a:solidFill>
              <a:schemeClr val="tx1">
                <a:lumMod val="50000"/>
                <a:lumOff val="5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latin typeface="Verdana" panose="020B0604030504040204" pitchFamily="34" charset="0"/>
              <a:ea typeface="Verdana" panose="020B0604030504040204" pitchFamily="34" charset="0"/>
              <a:cs typeface="Verdana" panose="020B0604030504040204" pitchFamily="34" charset="0"/>
            </a:endParaRPr>
          </a:p>
        </p:txBody>
      </p:sp>
      <p:sp>
        <p:nvSpPr>
          <p:cNvPr id="148" name="Right Arrow 147">
            <a:extLst>
              <a:ext uri="{FF2B5EF4-FFF2-40B4-BE49-F238E27FC236}">
                <a16:creationId xmlns:a16="http://schemas.microsoft.com/office/drawing/2014/main" id="{2BA314B0-7827-BA4E-8BC6-32D0E9D2DD57}"/>
              </a:ext>
            </a:extLst>
          </p:cNvPr>
          <p:cNvSpPr/>
          <p:nvPr/>
        </p:nvSpPr>
        <p:spPr>
          <a:xfrm>
            <a:off x="5932577" y="3946764"/>
            <a:ext cx="580016" cy="487046"/>
          </a:xfrm>
          <a:prstGeom prst="rightArrow">
            <a:avLst>
              <a:gd name="adj1" fmla="val 34674"/>
              <a:gd name="adj2" fmla="val 46169"/>
            </a:avLst>
          </a:prstGeom>
          <a:solidFill>
            <a:srgbClr val="EE72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latin typeface="Verdana" panose="020B0604030504040204" pitchFamily="34" charset="0"/>
              <a:ea typeface="Verdana" panose="020B0604030504040204" pitchFamily="34" charset="0"/>
              <a:cs typeface="Verdana" panose="020B0604030504040204" pitchFamily="34" charset="0"/>
            </a:endParaRPr>
          </a:p>
        </p:txBody>
      </p:sp>
      <p:sp>
        <p:nvSpPr>
          <p:cNvPr id="149" name="Rectangle 148">
            <a:extLst>
              <a:ext uri="{FF2B5EF4-FFF2-40B4-BE49-F238E27FC236}">
                <a16:creationId xmlns:a16="http://schemas.microsoft.com/office/drawing/2014/main" id="{42715C37-3C98-4247-8E2A-8945847BEB57}"/>
              </a:ext>
            </a:extLst>
          </p:cNvPr>
          <p:cNvSpPr/>
          <p:nvPr/>
        </p:nvSpPr>
        <p:spPr>
          <a:xfrm>
            <a:off x="6698788" y="2236710"/>
            <a:ext cx="1346687" cy="4243213"/>
          </a:xfrm>
          <a:prstGeom prst="rect">
            <a:avLst/>
          </a:prstGeom>
          <a:noFill/>
          <a:ln>
            <a:solidFill>
              <a:schemeClr val="tx1">
                <a:lumMod val="50000"/>
                <a:lumOff val="5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latin typeface="Verdana" panose="020B0604030504040204" pitchFamily="34" charset="0"/>
              <a:ea typeface="Verdana" panose="020B0604030504040204" pitchFamily="34" charset="0"/>
              <a:cs typeface="Verdana" panose="020B0604030504040204" pitchFamily="34" charset="0"/>
            </a:endParaRPr>
          </a:p>
        </p:txBody>
      </p:sp>
      <p:sp>
        <p:nvSpPr>
          <p:cNvPr id="47" name="TextBox 46">
            <a:extLst>
              <a:ext uri="{FF2B5EF4-FFF2-40B4-BE49-F238E27FC236}">
                <a16:creationId xmlns:a16="http://schemas.microsoft.com/office/drawing/2014/main" id="{3AFBA5BF-B91E-3A49-BAE8-2466BBC367AE}"/>
              </a:ext>
            </a:extLst>
          </p:cNvPr>
          <p:cNvSpPr txBox="1"/>
          <p:nvPr/>
        </p:nvSpPr>
        <p:spPr>
          <a:xfrm>
            <a:off x="6279706" y="1446836"/>
            <a:ext cx="2265364" cy="369332"/>
          </a:xfrm>
          <a:prstGeom prst="rect">
            <a:avLst/>
          </a:prstGeom>
          <a:noFill/>
        </p:spPr>
        <p:txBody>
          <a:bodyPr wrap="none" rtlCol="0">
            <a:spAutoFit/>
          </a:bodyPr>
          <a:lstStyle/>
          <a:p>
            <a:pPr algn="ctr"/>
            <a:r>
              <a:rPr lang="en-US" altLang="zh-CN">
                <a:latin typeface="Verdana" panose="020B0604030504040204" pitchFamily="34" charset="0"/>
                <a:ea typeface="Verdana" panose="020B0604030504040204" pitchFamily="34" charset="0"/>
                <a:cs typeface="Verdana" panose="020B0604030504040204" pitchFamily="34" charset="0"/>
              </a:rPr>
              <a:t>Data</a:t>
            </a:r>
            <a:r>
              <a:rPr lang="zh-CN" altLang="en-US">
                <a:latin typeface="Verdana" panose="020B0604030504040204" pitchFamily="34" charset="0"/>
                <a:ea typeface="Verdana" panose="020B0604030504040204" pitchFamily="34" charset="0"/>
                <a:cs typeface="Verdana" panose="020B0604030504040204" pitchFamily="34" charset="0"/>
              </a:rPr>
              <a:t> </a:t>
            </a:r>
            <a:r>
              <a:rPr lang="en-US" altLang="zh-CN">
                <a:latin typeface="Verdana" panose="020B0604030504040204" pitchFamily="34" charset="0"/>
                <a:ea typeface="Verdana" panose="020B0604030504040204" pitchFamily="34" charset="0"/>
                <a:cs typeface="Verdana" panose="020B0604030504040204" pitchFamily="34" charset="0"/>
              </a:rPr>
              <a:t>Visualization</a:t>
            </a:r>
            <a:endParaRPr lang="en-CN">
              <a:latin typeface="Verdana" panose="020B0604030504040204" pitchFamily="34" charset="0"/>
              <a:ea typeface="Verdana" panose="020B0604030504040204" pitchFamily="34" charset="0"/>
              <a:cs typeface="Verdana" panose="020B0604030504040204" pitchFamily="34" charset="0"/>
            </a:endParaRPr>
          </a:p>
        </p:txBody>
      </p:sp>
      <p:sp>
        <p:nvSpPr>
          <p:cNvPr id="48" name="TextBox 47">
            <a:extLst>
              <a:ext uri="{FF2B5EF4-FFF2-40B4-BE49-F238E27FC236}">
                <a16:creationId xmlns:a16="http://schemas.microsoft.com/office/drawing/2014/main" id="{C57FD9DA-B2D5-AA4B-92AF-F5AD18F46327}"/>
              </a:ext>
            </a:extLst>
          </p:cNvPr>
          <p:cNvSpPr txBox="1"/>
          <p:nvPr/>
        </p:nvSpPr>
        <p:spPr>
          <a:xfrm>
            <a:off x="8920040" y="1462163"/>
            <a:ext cx="2863604" cy="369332"/>
          </a:xfrm>
          <a:prstGeom prst="rect">
            <a:avLst/>
          </a:prstGeom>
          <a:noFill/>
        </p:spPr>
        <p:txBody>
          <a:bodyPr wrap="none" rtlCol="0">
            <a:spAutoFit/>
          </a:bodyPr>
          <a:lstStyle/>
          <a:p>
            <a:pPr algn="ctr"/>
            <a:r>
              <a:rPr lang="en-US" altLang="zh-CN">
                <a:latin typeface="Verdana" panose="020B0604030504040204" pitchFamily="34" charset="0"/>
                <a:ea typeface="Verdana" panose="020B0604030504040204" pitchFamily="34" charset="0"/>
                <a:cs typeface="Verdana" panose="020B0604030504040204" pitchFamily="34" charset="0"/>
              </a:rPr>
              <a:t>Dashboard</a:t>
            </a:r>
            <a:r>
              <a:rPr lang="zh-CN" altLang="en-US">
                <a:latin typeface="Verdana" panose="020B0604030504040204" pitchFamily="34" charset="0"/>
                <a:ea typeface="Verdana" panose="020B0604030504040204" pitchFamily="34" charset="0"/>
                <a:cs typeface="Verdana" panose="020B0604030504040204" pitchFamily="34" charset="0"/>
              </a:rPr>
              <a:t> </a:t>
            </a:r>
            <a:r>
              <a:rPr lang="en-US" altLang="zh-CN">
                <a:latin typeface="Verdana" panose="020B0604030504040204" pitchFamily="34" charset="0"/>
                <a:ea typeface="Verdana" panose="020B0604030504040204" pitchFamily="34" charset="0"/>
                <a:cs typeface="Verdana" panose="020B0604030504040204" pitchFamily="34" charset="0"/>
              </a:rPr>
              <a:t>(Front-End)</a:t>
            </a:r>
            <a:endParaRPr lang="en-CN">
              <a:latin typeface="Verdana" panose="020B0604030504040204" pitchFamily="34" charset="0"/>
              <a:ea typeface="Verdana" panose="020B0604030504040204" pitchFamily="34" charset="0"/>
              <a:cs typeface="Verdana" panose="020B0604030504040204" pitchFamily="34" charset="0"/>
            </a:endParaRPr>
          </a:p>
        </p:txBody>
      </p:sp>
      <p:sp>
        <p:nvSpPr>
          <p:cNvPr id="49" name="TextBox 48">
            <a:extLst>
              <a:ext uri="{FF2B5EF4-FFF2-40B4-BE49-F238E27FC236}">
                <a16:creationId xmlns:a16="http://schemas.microsoft.com/office/drawing/2014/main" id="{7E44E952-EF79-5746-BE7E-539482F2A87E}"/>
              </a:ext>
            </a:extLst>
          </p:cNvPr>
          <p:cNvSpPr txBox="1"/>
          <p:nvPr/>
        </p:nvSpPr>
        <p:spPr>
          <a:xfrm>
            <a:off x="919190" y="1445467"/>
            <a:ext cx="2040943" cy="369332"/>
          </a:xfrm>
          <a:prstGeom prst="rect">
            <a:avLst/>
          </a:prstGeom>
          <a:noFill/>
        </p:spPr>
        <p:txBody>
          <a:bodyPr wrap="none" rtlCol="0">
            <a:spAutoFit/>
          </a:bodyPr>
          <a:lstStyle/>
          <a:p>
            <a:r>
              <a:rPr lang="en-US" altLang="zh-CN">
                <a:latin typeface="Verdana" panose="020B0604030504040204" pitchFamily="34" charset="0"/>
                <a:ea typeface="Verdana" panose="020B0604030504040204" pitchFamily="34" charset="0"/>
                <a:cs typeface="Verdana" panose="020B0604030504040204" pitchFamily="34" charset="0"/>
              </a:rPr>
              <a:t>Data</a:t>
            </a:r>
            <a:r>
              <a:rPr lang="zh-CN" altLang="en-US">
                <a:latin typeface="Verdana" panose="020B0604030504040204" pitchFamily="34" charset="0"/>
                <a:ea typeface="Verdana" panose="020B0604030504040204" pitchFamily="34" charset="0"/>
                <a:cs typeface="Verdana" panose="020B0604030504040204" pitchFamily="34" charset="0"/>
              </a:rPr>
              <a:t> </a:t>
            </a:r>
            <a:r>
              <a:rPr lang="en-US" altLang="zh-CN">
                <a:latin typeface="Verdana" panose="020B0604030504040204" pitchFamily="34" charset="0"/>
                <a:ea typeface="Verdana" panose="020B0604030504040204" pitchFamily="34" charset="0"/>
                <a:cs typeface="Verdana" panose="020B0604030504040204" pitchFamily="34" charset="0"/>
              </a:rPr>
              <a:t>Processing</a:t>
            </a:r>
            <a:endParaRPr lang="en-CN">
              <a:latin typeface="Verdana" panose="020B0604030504040204" pitchFamily="34" charset="0"/>
              <a:ea typeface="Verdana" panose="020B0604030504040204" pitchFamily="34" charset="0"/>
              <a:cs typeface="Verdana" panose="020B0604030504040204" pitchFamily="34" charset="0"/>
            </a:endParaRPr>
          </a:p>
        </p:txBody>
      </p:sp>
      <p:sp>
        <p:nvSpPr>
          <p:cNvPr id="50" name="TextBox 49">
            <a:extLst>
              <a:ext uri="{FF2B5EF4-FFF2-40B4-BE49-F238E27FC236}">
                <a16:creationId xmlns:a16="http://schemas.microsoft.com/office/drawing/2014/main" id="{B6657AC4-9099-EA41-94B1-CE446BB29227}"/>
              </a:ext>
            </a:extLst>
          </p:cNvPr>
          <p:cNvSpPr txBox="1"/>
          <p:nvPr/>
        </p:nvSpPr>
        <p:spPr>
          <a:xfrm>
            <a:off x="3760266" y="1432287"/>
            <a:ext cx="2214068" cy="369332"/>
          </a:xfrm>
          <a:prstGeom prst="rect">
            <a:avLst/>
          </a:prstGeom>
          <a:noFill/>
        </p:spPr>
        <p:txBody>
          <a:bodyPr wrap="none" rtlCol="0">
            <a:spAutoFit/>
          </a:bodyPr>
          <a:lstStyle/>
          <a:p>
            <a:pPr algn="ctr"/>
            <a:r>
              <a:rPr lang="en-US" altLang="zh-CN">
                <a:latin typeface="Verdana" panose="020B0604030504040204" pitchFamily="34" charset="0"/>
                <a:ea typeface="Verdana" panose="020B0604030504040204" pitchFamily="34" charset="0"/>
                <a:cs typeface="Verdana" panose="020B0604030504040204" pitchFamily="34" charset="0"/>
              </a:rPr>
              <a:t>Machine</a:t>
            </a:r>
            <a:r>
              <a:rPr lang="zh-CN" altLang="en-US">
                <a:latin typeface="Verdana" panose="020B0604030504040204" pitchFamily="34" charset="0"/>
                <a:ea typeface="Verdana" panose="020B0604030504040204" pitchFamily="34" charset="0"/>
                <a:cs typeface="Verdana" panose="020B0604030504040204" pitchFamily="34" charset="0"/>
              </a:rPr>
              <a:t> </a:t>
            </a:r>
            <a:r>
              <a:rPr lang="en-US" altLang="zh-CN">
                <a:latin typeface="Verdana" panose="020B0604030504040204" pitchFamily="34" charset="0"/>
                <a:ea typeface="Verdana" panose="020B0604030504040204" pitchFamily="34" charset="0"/>
                <a:cs typeface="Verdana" panose="020B0604030504040204" pitchFamily="34" charset="0"/>
              </a:rPr>
              <a:t>Learning</a:t>
            </a:r>
            <a:endParaRPr lang="en-CN">
              <a:latin typeface="Verdana" panose="020B0604030504040204" pitchFamily="34" charset="0"/>
              <a:ea typeface="Verdana" panose="020B0604030504040204" pitchFamily="34" charset="0"/>
              <a:cs typeface="Verdana" panose="020B0604030504040204" pitchFamily="34" charset="0"/>
            </a:endParaRPr>
          </a:p>
        </p:txBody>
      </p:sp>
      <p:sp>
        <p:nvSpPr>
          <p:cNvPr id="51" name="TextBox 50">
            <a:extLst>
              <a:ext uri="{FF2B5EF4-FFF2-40B4-BE49-F238E27FC236}">
                <a16:creationId xmlns:a16="http://schemas.microsoft.com/office/drawing/2014/main" id="{5513071C-6AFF-7243-A60E-4312B0627C44}"/>
              </a:ext>
            </a:extLst>
          </p:cNvPr>
          <p:cNvSpPr txBox="1"/>
          <p:nvPr/>
        </p:nvSpPr>
        <p:spPr>
          <a:xfrm>
            <a:off x="1118249" y="4599561"/>
            <a:ext cx="2097463" cy="584775"/>
          </a:xfrm>
          <a:prstGeom prst="rect">
            <a:avLst/>
          </a:prstGeom>
          <a:noFill/>
        </p:spPr>
        <p:txBody>
          <a:bodyPr wrap="square" rtlCol="0">
            <a:spAutoFit/>
          </a:bodyPr>
          <a:lstStyle/>
          <a:p>
            <a:r>
              <a:rPr lang="en-US" altLang="zh-CN" sz="1600">
                <a:latin typeface="Verdana" panose="020B0604030504040204" pitchFamily="34" charset="0"/>
                <a:ea typeface="Verdana" panose="020B0604030504040204" pitchFamily="34" charset="0"/>
                <a:cs typeface="Verdana" panose="020B0604030504040204" pitchFamily="34" charset="0"/>
              </a:rPr>
              <a:t>Extract</a:t>
            </a:r>
            <a:r>
              <a:rPr lang="zh-CN" altLang="en-US" sz="1600">
                <a:latin typeface="Verdana" panose="020B0604030504040204" pitchFamily="34" charset="0"/>
                <a:ea typeface="Verdana" panose="020B0604030504040204" pitchFamily="34" charset="0"/>
                <a:cs typeface="Verdana" panose="020B0604030504040204" pitchFamily="34" charset="0"/>
              </a:rPr>
              <a:t> </a:t>
            </a:r>
            <a:r>
              <a:rPr lang="en-US" altLang="zh-CN" sz="1600">
                <a:latin typeface="Verdana" panose="020B0604030504040204" pitchFamily="34" charset="0"/>
                <a:ea typeface="Verdana" panose="020B0604030504040204" pitchFamily="34" charset="0"/>
                <a:cs typeface="Verdana" panose="020B0604030504040204" pitchFamily="34" charset="0"/>
              </a:rPr>
              <a:t>&amp;</a:t>
            </a:r>
            <a:r>
              <a:rPr lang="zh-CN" altLang="en-US" sz="1600">
                <a:latin typeface="Verdana" panose="020B0604030504040204" pitchFamily="34" charset="0"/>
                <a:ea typeface="Verdana" panose="020B0604030504040204" pitchFamily="34" charset="0"/>
                <a:cs typeface="Verdana" panose="020B0604030504040204" pitchFamily="34" charset="0"/>
              </a:rPr>
              <a:t> </a:t>
            </a:r>
            <a:r>
              <a:rPr lang="en-US" altLang="zh-CN" sz="1600">
                <a:latin typeface="Verdana" panose="020B0604030504040204" pitchFamily="34" charset="0"/>
                <a:ea typeface="Verdana" panose="020B0604030504040204" pitchFamily="34" charset="0"/>
                <a:cs typeface="Verdana" panose="020B0604030504040204" pitchFamily="34" charset="0"/>
              </a:rPr>
              <a:t>Clean</a:t>
            </a:r>
            <a:r>
              <a:rPr lang="zh-CN" altLang="en-US" sz="1600">
                <a:latin typeface="Verdana" panose="020B0604030504040204" pitchFamily="34" charset="0"/>
                <a:ea typeface="Verdana" panose="020B0604030504040204" pitchFamily="34" charset="0"/>
                <a:cs typeface="Verdana" panose="020B0604030504040204" pitchFamily="34" charset="0"/>
              </a:rPr>
              <a:t> </a:t>
            </a:r>
            <a:r>
              <a:rPr lang="en-US" altLang="zh-CN" sz="1600">
                <a:latin typeface="Verdana" panose="020B0604030504040204" pitchFamily="34" charset="0"/>
                <a:ea typeface="Verdana" panose="020B0604030504040204" pitchFamily="34" charset="0"/>
                <a:cs typeface="Verdana" panose="020B0604030504040204" pitchFamily="34" charset="0"/>
              </a:rPr>
              <a:t>Data</a:t>
            </a:r>
            <a:endParaRPr lang="en-CN" sz="1600">
              <a:latin typeface="Verdana" panose="020B0604030504040204" pitchFamily="34" charset="0"/>
              <a:ea typeface="Verdana" panose="020B0604030504040204" pitchFamily="34" charset="0"/>
              <a:cs typeface="Verdana" panose="020B0604030504040204" pitchFamily="34" charset="0"/>
            </a:endParaRPr>
          </a:p>
        </p:txBody>
      </p:sp>
      <p:pic>
        <p:nvPicPr>
          <p:cNvPr id="55" name="Picture 54" descr="Shape&#10;&#10;Description automatically generated with medium confidence">
            <a:extLst>
              <a:ext uri="{FF2B5EF4-FFF2-40B4-BE49-F238E27FC236}">
                <a16:creationId xmlns:a16="http://schemas.microsoft.com/office/drawing/2014/main" id="{6097DD8B-4BA0-2547-AA1A-02377793421A}"/>
              </a:ext>
            </a:extLst>
          </p:cNvPr>
          <p:cNvPicPr>
            <a:picLocks noChangeAspect="1"/>
          </p:cNvPicPr>
          <p:nvPr/>
        </p:nvPicPr>
        <p:blipFill>
          <a:blip r:embed="rId21"/>
          <a:stretch>
            <a:fillRect/>
          </a:stretch>
        </p:blipFill>
        <p:spPr>
          <a:xfrm>
            <a:off x="10703998" y="5983855"/>
            <a:ext cx="1299603" cy="656090"/>
          </a:xfrm>
          <a:prstGeom prst="rect">
            <a:avLst/>
          </a:prstGeom>
        </p:spPr>
      </p:pic>
      <p:sp>
        <p:nvSpPr>
          <p:cNvPr id="57" name="Title 1">
            <a:extLst>
              <a:ext uri="{FF2B5EF4-FFF2-40B4-BE49-F238E27FC236}">
                <a16:creationId xmlns:a16="http://schemas.microsoft.com/office/drawing/2014/main" id="{8E101DBE-602F-B54C-98B2-5FF844D97367}"/>
              </a:ext>
            </a:extLst>
          </p:cNvPr>
          <p:cNvSpPr txBox="1">
            <a:spLocks/>
          </p:cNvSpPr>
          <p:nvPr/>
        </p:nvSpPr>
        <p:spPr>
          <a:xfrm>
            <a:off x="838200" y="365126"/>
            <a:ext cx="10747428" cy="886732"/>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r>
              <a:rPr lang="en-US" altLang="zh-CN" sz="3000">
                <a:latin typeface="Verdana" panose="020B0604030504040204" pitchFamily="34" charset="0"/>
                <a:ea typeface="Verdana" panose="020B0604030504040204" pitchFamily="34" charset="0"/>
                <a:cs typeface="Verdana" panose="020B0604030504040204" pitchFamily="34" charset="0"/>
              </a:rPr>
              <a:t>Technical</a:t>
            </a:r>
            <a:r>
              <a:rPr lang="zh-CN" altLang="en-US" sz="3000">
                <a:latin typeface="Verdana" panose="020B0604030504040204" pitchFamily="34" charset="0"/>
                <a:cs typeface="Verdana" panose="020B0604030504040204" pitchFamily="34" charset="0"/>
              </a:rPr>
              <a:t> </a:t>
            </a:r>
            <a:r>
              <a:rPr lang="en-US" altLang="zh-CN" sz="3000">
                <a:latin typeface="Verdana" panose="020B0604030504040204" pitchFamily="34" charset="0"/>
                <a:ea typeface="Verdana" panose="020B0604030504040204" pitchFamily="34" charset="0"/>
                <a:cs typeface="Verdana" panose="020B0604030504040204" pitchFamily="34" charset="0"/>
              </a:rPr>
              <a:t>Solution - MVP</a:t>
            </a:r>
            <a:endParaRPr lang="en-MY" sz="300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27735336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Why can't I access Get Apps icon in Power BI?">
            <a:extLst>
              <a:ext uri="{FF2B5EF4-FFF2-40B4-BE49-F238E27FC236}">
                <a16:creationId xmlns:a16="http://schemas.microsoft.com/office/drawing/2014/main" id="{AF0D8292-FF76-E449-9152-B7D92301FD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44835" y="3665540"/>
            <a:ext cx="1049494" cy="1049494"/>
          </a:xfrm>
          <a:prstGeom prst="ellipse">
            <a:avLst/>
          </a:prstGeom>
          <a:noFill/>
          <a:extLst>
            <a:ext uri="{909E8E84-426E-40DD-AFC4-6F175D3DCCD1}">
              <a14:hiddenFill xmlns:a14="http://schemas.microsoft.com/office/drawing/2010/main">
                <a:solidFill>
                  <a:srgbClr val="FFFFFF"/>
                </a:solidFill>
              </a14:hiddenFill>
            </a:ext>
          </a:extLst>
        </p:spPr>
      </p:pic>
      <p:pic>
        <p:nvPicPr>
          <p:cNvPr id="4100" name="Picture 4" descr="R Logo Icon of Flat style - Available in SVG, PNG, EPS, AI &amp; Icon fonts">
            <a:extLst>
              <a:ext uri="{FF2B5EF4-FFF2-40B4-BE49-F238E27FC236}">
                <a16:creationId xmlns:a16="http://schemas.microsoft.com/office/drawing/2014/main" id="{414D5979-BE27-1147-9ABA-10EE55FDD79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2035" y="3999576"/>
            <a:ext cx="594000" cy="594000"/>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The Python Logo | Python Software Foundation">
            <a:extLst>
              <a:ext uri="{FF2B5EF4-FFF2-40B4-BE49-F238E27FC236}">
                <a16:creationId xmlns:a16="http://schemas.microsoft.com/office/drawing/2014/main" id="{1345918C-65E4-EC43-94B7-80CE2D4279A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42909" y="4108995"/>
            <a:ext cx="1419296" cy="479396"/>
          </a:xfrm>
          <a:prstGeom prst="rect">
            <a:avLst/>
          </a:prstGeom>
          <a:noFill/>
          <a:extLst>
            <a:ext uri="{909E8E84-426E-40DD-AFC4-6F175D3DCCD1}">
              <a14:hiddenFill xmlns:a14="http://schemas.microsoft.com/office/drawing/2010/main">
                <a:solidFill>
                  <a:srgbClr val="FFFFFF"/>
                </a:solidFill>
              </a14:hiddenFill>
            </a:ext>
          </a:extLst>
        </p:spPr>
      </p:pic>
      <p:pic>
        <p:nvPicPr>
          <p:cNvPr id="4112" name="Picture 16" descr="Azure Machine Learning Service: Part 1 — An Introduction | by Pankaj  Jainani | Towards Data Science">
            <a:extLst>
              <a:ext uri="{FF2B5EF4-FFF2-40B4-BE49-F238E27FC236}">
                <a16:creationId xmlns:a16="http://schemas.microsoft.com/office/drawing/2014/main" id="{20076C62-AA57-EB41-A3B7-9102C099AC6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5574" t="21030" r="32827" b="23684"/>
          <a:stretch/>
        </p:blipFill>
        <p:spPr bwMode="auto">
          <a:xfrm>
            <a:off x="4234010" y="2539296"/>
            <a:ext cx="1217492" cy="1105201"/>
          </a:xfrm>
          <a:prstGeom prst="ellipse">
            <a:avLst/>
          </a:prstGeom>
          <a:noFill/>
          <a:extLst>
            <a:ext uri="{909E8E84-426E-40DD-AFC4-6F175D3DCCD1}">
              <a14:hiddenFill xmlns:a14="http://schemas.microsoft.com/office/drawing/2010/main">
                <a:solidFill>
                  <a:srgbClr val="FFFFFF"/>
                </a:solidFill>
              </a14:hiddenFill>
            </a:ext>
          </a:extLst>
        </p:spPr>
      </p:pic>
      <p:pic>
        <p:nvPicPr>
          <p:cNvPr id="4122" name="Picture 26" descr="Increase Knowledge of React.js With These Helpful Resources">
            <a:extLst>
              <a:ext uri="{FF2B5EF4-FFF2-40B4-BE49-F238E27FC236}">
                <a16:creationId xmlns:a16="http://schemas.microsoft.com/office/drawing/2014/main" id="{9B7E38C5-8BFB-3641-943C-A6ACF694503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92014" y="3431870"/>
            <a:ext cx="1301484" cy="732085"/>
          </a:xfrm>
          <a:prstGeom prst="rect">
            <a:avLst/>
          </a:prstGeom>
          <a:noFill/>
          <a:extLst>
            <a:ext uri="{909E8E84-426E-40DD-AFC4-6F175D3DCCD1}">
              <a14:hiddenFill xmlns:a14="http://schemas.microsoft.com/office/drawing/2010/main">
                <a:solidFill>
                  <a:srgbClr val="FFFFFF"/>
                </a:solidFill>
              </a14:hiddenFill>
            </a:ext>
          </a:extLst>
        </p:spPr>
      </p:pic>
      <p:grpSp>
        <p:nvGrpSpPr>
          <p:cNvPr id="100" name="Group 99">
            <a:extLst>
              <a:ext uri="{FF2B5EF4-FFF2-40B4-BE49-F238E27FC236}">
                <a16:creationId xmlns:a16="http://schemas.microsoft.com/office/drawing/2014/main" id="{09E41750-AE4C-7841-9AFE-C804651DB9D1}"/>
              </a:ext>
            </a:extLst>
          </p:cNvPr>
          <p:cNvGrpSpPr/>
          <p:nvPr/>
        </p:nvGrpSpPr>
        <p:grpSpPr>
          <a:xfrm>
            <a:off x="987325" y="5755864"/>
            <a:ext cx="528159" cy="528159"/>
            <a:chOff x="2948855" y="5347536"/>
            <a:chExt cx="1189748" cy="1189748"/>
          </a:xfrm>
        </p:grpSpPr>
        <p:pic>
          <p:nvPicPr>
            <p:cNvPr id="96" name="Graphic 95" descr="Paper with solid fill">
              <a:extLst>
                <a:ext uri="{FF2B5EF4-FFF2-40B4-BE49-F238E27FC236}">
                  <a16:creationId xmlns:a16="http://schemas.microsoft.com/office/drawing/2014/main" id="{526C5182-D6CF-7D4D-9FAB-A505FD63F6F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948855" y="5347536"/>
              <a:ext cx="1189748" cy="1189748"/>
            </a:xfrm>
            <a:prstGeom prst="rect">
              <a:avLst/>
            </a:prstGeom>
          </p:spPr>
        </p:pic>
        <p:pic>
          <p:nvPicPr>
            <p:cNvPr id="18" name="Graphic 17" descr="Server with solid fill">
              <a:extLst>
                <a:ext uri="{FF2B5EF4-FFF2-40B4-BE49-F238E27FC236}">
                  <a16:creationId xmlns:a16="http://schemas.microsoft.com/office/drawing/2014/main" id="{8190469B-69AC-3148-9E45-BCBC9AE3428A}"/>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273729" y="5719652"/>
              <a:ext cx="540000" cy="540000"/>
            </a:xfrm>
            <a:prstGeom prst="rect">
              <a:avLst/>
            </a:prstGeom>
          </p:spPr>
        </p:pic>
      </p:grpSp>
      <p:pic>
        <p:nvPicPr>
          <p:cNvPr id="4114" name="Picture 18" descr="Logo | Guidelines | Gatsby">
            <a:extLst>
              <a:ext uri="{FF2B5EF4-FFF2-40B4-BE49-F238E27FC236}">
                <a16:creationId xmlns:a16="http://schemas.microsoft.com/office/drawing/2014/main" id="{8727217D-5061-E945-A268-D96B4ECE8440}"/>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239019" y="2352245"/>
            <a:ext cx="2052000" cy="540000"/>
          </a:xfrm>
          <a:prstGeom prst="rect">
            <a:avLst/>
          </a:prstGeom>
          <a:noFill/>
          <a:extLst>
            <a:ext uri="{909E8E84-426E-40DD-AFC4-6F175D3DCCD1}">
              <a14:hiddenFill xmlns:a14="http://schemas.microsoft.com/office/drawing/2010/main">
                <a:solidFill>
                  <a:srgbClr val="FFFFFF"/>
                </a:solidFill>
              </a14:hiddenFill>
            </a:ext>
          </a:extLst>
        </p:spPr>
      </p:pic>
      <p:pic>
        <p:nvPicPr>
          <p:cNvPr id="4118" name="Picture 22" descr="Javascript Vector SVG Icon (2) - SVG Repo">
            <a:extLst>
              <a:ext uri="{FF2B5EF4-FFF2-40B4-BE49-F238E27FC236}">
                <a16:creationId xmlns:a16="http://schemas.microsoft.com/office/drawing/2014/main" id="{2B00A835-3297-AD4E-9106-ED2F53F2814B}"/>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186564" y="3079006"/>
            <a:ext cx="720000" cy="720000"/>
          </a:xfrm>
          <a:prstGeom prst="rect">
            <a:avLst/>
          </a:prstGeom>
          <a:noFill/>
          <a:extLst>
            <a:ext uri="{909E8E84-426E-40DD-AFC4-6F175D3DCCD1}">
              <a14:hiddenFill xmlns:a14="http://schemas.microsoft.com/office/drawing/2010/main">
                <a:solidFill>
                  <a:srgbClr val="FFFFFF"/>
                </a:solidFill>
              </a14:hiddenFill>
            </a:ext>
          </a:extLst>
        </p:spPr>
      </p:pic>
      <p:pic>
        <p:nvPicPr>
          <p:cNvPr id="4120" name="Picture 24" descr="Document, extension, file, html icon - Free download">
            <a:extLst>
              <a:ext uri="{FF2B5EF4-FFF2-40B4-BE49-F238E27FC236}">
                <a16:creationId xmlns:a16="http://schemas.microsoft.com/office/drawing/2014/main" id="{6C86B48E-3428-5244-AFB7-184351407213}"/>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326768" y="5572870"/>
            <a:ext cx="720000" cy="720000"/>
          </a:xfrm>
          <a:prstGeom prst="rect">
            <a:avLst/>
          </a:prstGeom>
          <a:noFill/>
          <a:extLst>
            <a:ext uri="{909E8E84-426E-40DD-AFC4-6F175D3DCCD1}">
              <a14:hiddenFill xmlns:a14="http://schemas.microsoft.com/office/drawing/2010/main">
                <a:solidFill>
                  <a:srgbClr val="FFFFFF"/>
                </a:solidFill>
              </a14:hiddenFill>
            </a:ext>
          </a:extLst>
        </p:spPr>
      </p:pic>
      <p:pic>
        <p:nvPicPr>
          <p:cNvPr id="4124" name="Picture 28" descr="Branding Guidelines | webpack">
            <a:extLst>
              <a:ext uri="{FF2B5EF4-FFF2-40B4-BE49-F238E27FC236}">
                <a16:creationId xmlns:a16="http://schemas.microsoft.com/office/drawing/2014/main" id="{E0608547-65D5-B34A-90C8-5EC94863580D}"/>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906564" y="3866731"/>
            <a:ext cx="1849985" cy="720000"/>
          </a:xfrm>
          <a:prstGeom prst="rect">
            <a:avLst/>
          </a:prstGeom>
          <a:noFill/>
          <a:extLst>
            <a:ext uri="{909E8E84-426E-40DD-AFC4-6F175D3DCCD1}">
              <a14:hiddenFill xmlns:a14="http://schemas.microsoft.com/office/drawing/2010/main">
                <a:solidFill>
                  <a:srgbClr val="FFFFFF"/>
                </a:solidFill>
              </a14:hiddenFill>
            </a:ext>
          </a:extLst>
        </p:spPr>
      </p:pic>
      <p:pic>
        <p:nvPicPr>
          <p:cNvPr id="111" name="Picture 20" descr="Intro To Html &amp; Css - Html Css Icon | Full Size PNG Download | SeekPNG">
            <a:extLst>
              <a:ext uri="{FF2B5EF4-FFF2-40B4-BE49-F238E27FC236}">
                <a16:creationId xmlns:a16="http://schemas.microsoft.com/office/drawing/2014/main" id="{FC52C442-0290-6447-A9CD-9D3FC8871058}"/>
              </a:ext>
            </a:extLst>
          </p:cNvPr>
          <p:cNvPicPr>
            <a:picLocks noChangeAspect="1" noChangeArrowheads="1"/>
          </p:cNvPicPr>
          <p:nvPr/>
        </p:nvPicPr>
        <p:blipFill rotWithShape="1">
          <a:blip r:embed="rId16">
            <a:extLst>
              <a:ext uri="{28A0092B-C50C-407E-A947-70E740481C1C}">
                <a14:useLocalDpi xmlns:a14="http://schemas.microsoft.com/office/drawing/2010/main" val="0"/>
              </a:ext>
            </a:extLst>
          </a:blip>
          <a:srcRect l="48129"/>
          <a:stretch/>
        </p:blipFill>
        <p:spPr bwMode="auto">
          <a:xfrm>
            <a:off x="10727759" y="5576683"/>
            <a:ext cx="603995" cy="720000"/>
          </a:xfrm>
          <a:prstGeom prst="rect">
            <a:avLst/>
          </a:prstGeom>
          <a:noFill/>
          <a:extLst>
            <a:ext uri="{909E8E84-426E-40DD-AFC4-6F175D3DCCD1}">
              <a14:hiddenFill xmlns:a14="http://schemas.microsoft.com/office/drawing/2010/main">
                <a:solidFill>
                  <a:srgbClr val="FFFFFF"/>
                </a:solidFill>
              </a14:hiddenFill>
            </a:ext>
          </a:extLst>
        </p:spPr>
      </p:pic>
      <p:pic>
        <p:nvPicPr>
          <p:cNvPr id="4126" name="Picture 30" descr="New Training Course Provides a Deep Dive Into Node.js Services Development  - Linux.com">
            <a:extLst>
              <a:ext uri="{FF2B5EF4-FFF2-40B4-BE49-F238E27FC236}">
                <a16:creationId xmlns:a16="http://schemas.microsoft.com/office/drawing/2014/main" id="{29DE7396-AE86-994B-A274-68AA7454C4A1}"/>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0294679" y="2992851"/>
            <a:ext cx="1189748" cy="892311"/>
          </a:xfrm>
          <a:prstGeom prst="rect">
            <a:avLst/>
          </a:prstGeom>
          <a:noFill/>
          <a:extLst>
            <a:ext uri="{909E8E84-426E-40DD-AFC4-6F175D3DCCD1}">
              <a14:hiddenFill xmlns:a14="http://schemas.microsoft.com/office/drawing/2010/main">
                <a:solidFill>
                  <a:srgbClr val="FFFFFF"/>
                </a:solidFill>
              </a14:hiddenFill>
            </a:ext>
          </a:extLst>
        </p:spPr>
      </p:pic>
      <p:pic>
        <p:nvPicPr>
          <p:cNvPr id="113" name="Picture 26" descr="Increase Knowledge of React.js With These Helpful Resources">
            <a:extLst>
              <a:ext uri="{FF2B5EF4-FFF2-40B4-BE49-F238E27FC236}">
                <a16:creationId xmlns:a16="http://schemas.microsoft.com/office/drawing/2014/main" id="{CD12E5F3-DF8E-F44E-B0C0-C9928F5062D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821037" y="3851896"/>
            <a:ext cx="1396083" cy="785297"/>
          </a:xfrm>
          <a:prstGeom prst="rect">
            <a:avLst/>
          </a:prstGeom>
          <a:noFill/>
          <a:extLst>
            <a:ext uri="{909E8E84-426E-40DD-AFC4-6F175D3DCCD1}">
              <a14:hiddenFill xmlns:a14="http://schemas.microsoft.com/office/drawing/2010/main">
                <a:solidFill>
                  <a:srgbClr val="FFFFFF"/>
                </a:solidFill>
              </a14:hiddenFill>
            </a:ext>
          </a:extLst>
        </p:spPr>
      </p:pic>
      <p:sp>
        <p:nvSpPr>
          <p:cNvPr id="98" name="Rectangle 97">
            <a:extLst>
              <a:ext uri="{FF2B5EF4-FFF2-40B4-BE49-F238E27FC236}">
                <a16:creationId xmlns:a16="http://schemas.microsoft.com/office/drawing/2014/main" id="{8FD012FB-69C6-F245-B228-DFF6D924624C}"/>
              </a:ext>
            </a:extLst>
          </p:cNvPr>
          <p:cNvSpPr/>
          <p:nvPr/>
        </p:nvSpPr>
        <p:spPr>
          <a:xfrm>
            <a:off x="8970634" y="2220685"/>
            <a:ext cx="2676805" cy="4243213"/>
          </a:xfrm>
          <a:prstGeom prst="rect">
            <a:avLst/>
          </a:prstGeom>
          <a:noFill/>
          <a:ln>
            <a:solidFill>
              <a:schemeClr val="tx1">
                <a:lumMod val="50000"/>
                <a:lumOff val="5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grpSp>
        <p:nvGrpSpPr>
          <p:cNvPr id="121" name="Group 120">
            <a:extLst>
              <a:ext uri="{FF2B5EF4-FFF2-40B4-BE49-F238E27FC236}">
                <a16:creationId xmlns:a16="http://schemas.microsoft.com/office/drawing/2014/main" id="{A1E4FC27-8E22-1F43-97AC-252386AE0F3A}"/>
              </a:ext>
            </a:extLst>
          </p:cNvPr>
          <p:cNvGrpSpPr/>
          <p:nvPr/>
        </p:nvGrpSpPr>
        <p:grpSpPr>
          <a:xfrm>
            <a:off x="1845067" y="5755864"/>
            <a:ext cx="528159" cy="528159"/>
            <a:chOff x="2948855" y="5347536"/>
            <a:chExt cx="1189748" cy="1189748"/>
          </a:xfrm>
        </p:grpSpPr>
        <p:pic>
          <p:nvPicPr>
            <p:cNvPr id="122" name="Graphic 121" descr="Paper with solid fill">
              <a:extLst>
                <a:ext uri="{FF2B5EF4-FFF2-40B4-BE49-F238E27FC236}">
                  <a16:creationId xmlns:a16="http://schemas.microsoft.com/office/drawing/2014/main" id="{29512BC5-D9CB-ED47-8C55-270BABBBDE7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948855" y="5347536"/>
              <a:ext cx="1189748" cy="1189748"/>
            </a:xfrm>
            <a:prstGeom prst="rect">
              <a:avLst/>
            </a:prstGeom>
          </p:spPr>
        </p:pic>
        <p:pic>
          <p:nvPicPr>
            <p:cNvPr id="123" name="Graphic 122" descr="Server with solid fill">
              <a:extLst>
                <a:ext uri="{FF2B5EF4-FFF2-40B4-BE49-F238E27FC236}">
                  <a16:creationId xmlns:a16="http://schemas.microsoft.com/office/drawing/2014/main" id="{E52C6D43-452E-3D4A-A26F-434CE845334E}"/>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273729" y="5719652"/>
              <a:ext cx="540000" cy="540000"/>
            </a:xfrm>
            <a:prstGeom prst="rect">
              <a:avLst/>
            </a:prstGeom>
          </p:spPr>
        </p:pic>
      </p:grpSp>
      <p:grpSp>
        <p:nvGrpSpPr>
          <p:cNvPr id="124" name="Group 123">
            <a:extLst>
              <a:ext uri="{FF2B5EF4-FFF2-40B4-BE49-F238E27FC236}">
                <a16:creationId xmlns:a16="http://schemas.microsoft.com/office/drawing/2014/main" id="{10AF94A6-CB58-C34F-B705-8CBB91898690}"/>
              </a:ext>
            </a:extLst>
          </p:cNvPr>
          <p:cNvGrpSpPr/>
          <p:nvPr/>
        </p:nvGrpSpPr>
        <p:grpSpPr>
          <a:xfrm>
            <a:off x="2627044" y="5755864"/>
            <a:ext cx="528159" cy="528159"/>
            <a:chOff x="2948855" y="5347536"/>
            <a:chExt cx="1189748" cy="1189748"/>
          </a:xfrm>
        </p:grpSpPr>
        <p:pic>
          <p:nvPicPr>
            <p:cNvPr id="125" name="Graphic 124" descr="Paper with solid fill">
              <a:extLst>
                <a:ext uri="{FF2B5EF4-FFF2-40B4-BE49-F238E27FC236}">
                  <a16:creationId xmlns:a16="http://schemas.microsoft.com/office/drawing/2014/main" id="{742B6030-AB01-9F41-BC55-C7BCDE06269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948855" y="5347536"/>
              <a:ext cx="1189748" cy="1189748"/>
            </a:xfrm>
            <a:prstGeom prst="rect">
              <a:avLst/>
            </a:prstGeom>
          </p:spPr>
        </p:pic>
        <p:pic>
          <p:nvPicPr>
            <p:cNvPr id="126" name="Graphic 125" descr="Server with solid fill">
              <a:extLst>
                <a:ext uri="{FF2B5EF4-FFF2-40B4-BE49-F238E27FC236}">
                  <a16:creationId xmlns:a16="http://schemas.microsoft.com/office/drawing/2014/main" id="{07C2A85F-029F-EA4A-92F3-93707D282CC9}"/>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273729" y="5719652"/>
              <a:ext cx="540000" cy="540000"/>
            </a:xfrm>
            <a:prstGeom prst="rect">
              <a:avLst/>
            </a:prstGeom>
          </p:spPr>
        </p:pic>
      </p:grpSp>
      <p:grpSp>
        <p:nvGrpSpPr>
          <p:cNvPr id="107" name="Group 106">
            <a:extLst>
              <a:ext uri="{FF2B5EF4-FFF2-40B4-BE49-F238E27FC236}">
                <a16:creationId xmlns:a16="http://schemas.microsoft.com/office/drawing/2014/main" id="{5C9B0089-699E-614F-BA5F-5DFCFFC57EF9}"/>
              </a:ext>
            </a:extLst>
          </p:cNvPr>
          <p:cNvGrpSpPr/>
          <p:nvPr/>
        </p:nvGrpSpPr>
        <p:grpSpPr>
          <a:xfrm rot="16200000">
            <a:off x="1818262" y="4646129"/>
            <a:ext cx="479397" cy="1698076"/>
            <a:chOff x="1637191" y="2775445"/>
            <a:chExt cx="613056" cy="2031892"/>
          </a:xfrm>
        </p:grpSpPr>
        <p:sp>
          <p:nvSpPr>
            <p:cNvPr id="101" name="Right Arrow 100">
              <a:extLst>
                <a:ext uri="{FF2B5EF4-FFF2-40B4-BE49-F238E27FC236}">
                  <a16:creationId xmlns:a16="http://schemas.microsoft.com/office/drawing/2014/main" id="{49AA6B56-73ED-6841-AFF1-4E331522A41A}"/>
                </a:ext>
              </a:extLst>
            </p:cNvPr>
            <p:cNvSpPr/>
            <p:nvPr/>
          </p:nvSpPr>
          <p:spPr>
            <a:xfrm>
              <a:off x="1637191" y="3547868"/>
              <a:ext cx="580016" cy="487046"/>
            </a:xfrm>
            <a:prstGeom prst="rightArrow">
              <a:avLst>
                <a:gd name="adj1" fmla="val 34674"/>
                <a:gd name="adj2" fmla="val 46169"/>
              </a:avLst>
            </a:prstGeom>
            <a:solidFill>
              <a:srgbClr val="EE72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27" name="Right Arrow 126">
              <a:extLst>
                <a:ext uri="{FF2B5EF4-FFF2-40B4-BE49-F238E27FC236}">
                  <a16:creationId xmlns:a16="http://schemas.microsoft.com/office/drawing/2014/main" id="{E63A57B7-C918-CD40-94AF-123BB5912EFC}"/>
                </a:ext>
              </a:extLst>
            </p:cNvPr>
            <p:cNvSpPr/>
            <p:nvPr/>
          </p:nvSpPr>
          <p:spPr>
            <a:xfrm rot="19422924">
              <a:off x="1670230" y="4320291"/>
              <a:ext cx="580016" cy="487046"/>
            </a:xfrm>
            <a:prstGeom prst="rightArrow">
              <a:avLst>
                <a:gd name="adj1" fmla="val 34674"/>
                <a:gd name="adj2" fmla="val 46169"/>
              </a:avLst>
            </a:prstGeom>
            <a:solidFill>
              <a:srgbClr val="EE72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28" name="Right Arrow 127">
              <a:extLst>
                <a:ext uri="{FF2B5EF4-FFF2-40B4-BE49-F238E27FC236}">
                  <a16:creationId xmlns:a16="http://schemas.microsoft.com/office/drawing/2014/main" id="{08A1507A-7680-FD45-B46B-B087840143D6}"/>
                </a:ext>
              </a:extLst>
            </p:cNvPr>
            <p:cNvSpPr/>
            <p:nvPr/>
          </p:nvSpPr>
          <p:spPr>
            <a:xfrm rot="2177076" flipV="1">
              <a:off x="1670231" y="2775445"/>
              <a:ext cx="580016" cy="487046"/>
            </a:xfrm>
            <a:prstGeom prst="rightArrow">
              <a:avLst>
                <a:gd name="adj1" fmla="val 34674"/>
                <a:gd name="adj2" fmla="val 46169"/>
              </a:avLst>
            </a:prstGeom>
            <a:solidFill>
              <a:srgbClr val="EE72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grpSp>
      <p:sp>
        <p:nvSpPr>
          <p:cNvPr id="129" name="Rectangle 128">
            <a:extLst>
              <a:ext uri="{FF2B5EF4-FFF2-40B4-BE49-F238E27FC236}">
                <a16:creationId xmlns:a16="http://schemas.microsoft.com/office/drawing/2014/main" id="{BC6AA922-368F-5B4F-96CD-BFC22E334B9F}"/>
              </a:ext>
            </a:extLst>
          </p:cNvPr>
          <p:cNvSpPr/>
          <p:nvPr/>
        </p:nvSpPr>
        <p:spPr>
          <a:xfrm>
            <a:off x="847530" y="2201605"/>
            <a:ext cx="2339102" cy="4246438"/>
          </a:xfrm>
          <a:prstGeom prst="rect">
            <a:avLst/>
          </a:prstGeom>
          <a:noFill/>
          <a:ln>
            <a:solidFill>
              <a:schemeClr val="tx1">
                <a:lumMod val="50000"/>
                <a:lumOff val="5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32" name="Right Arrow 131">
            <a:extLst>
              <a:ext uri="{FF2B5EF4-FFF2-40B4-BE49-F238E27FC236}">
                <a16:creationId xmlns:a16="http://schemas.microsoft.com/office/drawing/2014/main" id="{332D827E-40C9-6B4E-B1CB-2D8B46472242}"/>
              </a:ext>
            </a:extLst>
          </p:cNvPr>
          <p:cNvSpPr/>
          <p:nvPr/>
        </p:nvSpPr>
        <p:spPr>
          <a:xfrm>
            <a:off x="3291041" y="3061823"/>
            <a:ext cx="580016" cy="487046"/>
          </a:xfrm>
          <a:prstGeom prst="rightArrow">
            <a:avLst>
              <a:gd name="adj1" fmla="val 34674"/>
              <a:gd name="adj2" fmla="val 46169"/>
            </a:avLst>
          </a:prstGeom>
          <a:solidFill>
            <a:srgbClr val="EE72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33" name="Right Arrow 132">
            <a:extLst>
              <a:ext uri="{FF2B5EF4-FFF2-40B4-BE49-F238E27FC236}">
                <a16:creationId xmlns:a16="http://schemas.microsoft.com/office/drawing/2014/main" id="{756D8B10-9A52-D141-8D69-505F33F0270A}"/>
              </a:ext>
            </a:extLst>
          </p:cNvPr>
          <p:cNvSpPr/>
          <p:nvPr/>
        </p:nvSpPr>
        <p:spPr>
          <a:xfrm rot="5400000">
            <a:off x="4552748" y="4275421"/>
            <a:ext cx="580016" cy="487046"/>
          </a:xfrm>
          <a:prstGeom prst="rightArrow">
            <a:avLst>
              <a:gd name="adj1" fmla="val 34674"/>
              <a:gd name="adj2" fmla="val 46169"/>
            </a:avLst>
          </a:prstGeom>
          <a:solidFill>
            <a:srgbClr val="EE72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34" name="Right Arrow 133">
            <a:extLst>
              <a:ext uri="{FF2B5EF4-FFF2-40B4-BE49-F238E27FC236}">
                <a16:creationId xmlns:a16="http://schemas.microsoft.com/office/drawing/2014/main" id="{F07AF701-EF2A-644D-9843-20D47E06398C}"/>
              </a:ext>
            </a:extLst>
          </p:cNvPr>
          <p:cNvSpPr/>
          <p:nvPr/>
        </p:nvSpPr>
        <p:spPr>
          <a:xfrm>
            <a:off x="8129107" y="3946764"/>
            <a:ext cx="580016" cy="487046"/>
          </a:xfrm>
          <a:prstGeom prst="rightArrow">
            <a:avLst>
              <a:gd name="adj1" fmla="val 34674"/>
              <a:gd name="adj2" fmla="val 46169"/>
            </a:avLst>
          </a:prstGeom>
          <a:solidFill>
            <a:srgbClr val="EE72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03" name="TextBox 102">
            <a:extLst>
              <a:ext uri="{FF2B5EF4-FFF2-40B4-BE49-F238E27FC236}">
                <a16:creationId xmlns:a16="http://schemas.microsoft.com/office/drawing/2014/main" id="{D6D8C5F5-DF30-F041-A287-6B5DB9C26093}"/>
              </a:ext>
            </a:extLst>
          </p:cNvPr>
          <p:cNvSpPr txBox="1"/>
          <p:nvPr/>
        </p:nvSpPr>
        <p:spPr>
          <a:xfrm>
            <a:off x="6279706" y="1446836"/>
            <a:ext cx="2265364" cy="369332"/>
          </a:xfrm>
          <a:prstGeom prst="rect">
            <a:avLst/>
          </a:prstGeom>
          <a:noFill/>
        </p:spPr>
        <p:txBody>
          <a:bodyPr wrap="none" rtlCol="0">
            <a:spAutoFit/>
          </a:bodyPr>
          <a:lstStyle/>
          <a:p>
            <a:pPr algn="ctr"/>
            <a:r>
              <a:rPr lang="en-US" altLang="zh-CN">
                <a:latin typeface="Verdana" panose="020B0604030504040204" pitchFamily="34" charset="0"/>
                <a:ea typeface="Verdana" panose="020B0604030504040204" pitchFamily="34" charset="0"/>
                <a:cs typeface="Verdana" panose="020B0604030504040204" pitchFamily="34" charset="0"/>
              </a:rPr>
              <a:t>Data</a:t>
            </a:r>
            <a:r>
              <a:rPr lang="zh-CN" altLang="en-US">
                <a:latin typeface="Verdana" panose="020B0604030504040204" pitchFamily="34" charset="0"/>
                <a:ea typeface="Verdana" panose="020B0604030504040204" pitchFamily="34" charset="0"/>
                <a:cs typeface="Verdana" panose="020B0604030504040204" pitchFamily="34" charset="0"/>
              </a:rPr>
              <a:t> </a:t>
            </a:r>
            <a:r>
              <a:rPr lang="en-US" altLang="zh-CN">
                <a:latin typeface="Verdana" panose="020B0604030504040204" pitchFamily="34" charset="0"/>
                <a:ea typeface="Verdana" panose="020B0604030504040204" pitchFamily="34" charset="0"/>
                <a:cs typeface="Verdana" panose="020B0604030504040204" pitchFamily="34" charset="0"/>
              </a:rPr>
              <a:t>Visualization</a:t>
            </a:r>
            <a:endParaRPr lang="en-CN">
              <a:latin typeface="Verdana" panose="020B0604030504040204" pitchFamily="34" charset="0"/>
              <a:ea typeface="Verdana" panose="020B0604030504040204" pitchFamily="34" charset="0"/>
              <a:cs typeface="Verdana" panose="020B0604030504040204" pitchFamily="34" charset="0"/>
            </a:endParaRPr>
          </a:p>
        </p:txBody>
      </p:sp>
      <p:sp>
        <p:nvSpPr>
          <p:cNvPr id="137" name="TextBox 136">
            <a:extLst>
              <a:ext uri="{FF2B5EF4-FFF2-40B4-BE49-F238E27FC236}">
                <a16:creationId xmlns:a16="http://schemas.microsoft.com/office/drawing/2014/main" id="{6872EBB6-33BB-0B4B-86CE-59D7BFDC049D}"/>
              </a:ext>
            </a:extLst>
          </p:cNvPr>
          <p:cNvSpPr txBox="1"/>
          <p:nvPr/>
        </p:nvSpPr>
        <p:spPr>
          <a:xfrm>
            <a:off x="1096103" y="3235115"/>
            <a:ext cx="2097463" cy="338554"/>
          </a:xfrm>
          <a:prstGeom prst="rect">
            <a:avLst/>
          </a:prstGeom>
          <a:noFill/>
        </p:spPr>
        <p:txBody>
          <a:bodyPr wrap="square" rtlCol="0">
            <a:spAutoFit/>
          </a:bodyPr>
          <a:lstStyle/>
          <a:p>
            <a:r>
              <a:rPr lang="en-US" altLang="zh-CN" sz="1600">
                <a:latin typeface="Verdana" panose="020B0604030504040204" pitchFamily="34" charset="0"/>
                <a:ea typeface="Verdana" panose="020B0604030504040204" pitchFamily="34" charset="0"/>
                <a:cs typeface="Verdana" panose="020B0604030504040204" pitchFamily="34" charset="0"/>
              </a:rPr>
              <a:t>Data</a:t>
            </a:r>
            <a:r>
              <a:rPr lang="zh-CN" altLang="en-US" sz="1600">
                <a:latin typeface="Verdana" panose="020B0604030504040204" pitchFamily="34" charset="0"/>
                <a:ea typeface="Verdana" panose="020B0604030504040204" pitchFamily="34" charset="0"/>
                <a:cs typeface="Verdana" panose="020B0604030504040204" pitchFamily="34" charset="0"/>
              </a:rPr>
              <a:t> </a:t>
            </a:r>
            <a:r>
              <a:rPr lang="en-US" altLang="zh-CN" sz="1600">
                <a:latin typeface="Verdana" panose="020B0604030504040204" pitchFamily="34" charset="0"/>
                <a:ea typeface="Verdana" panose="020B0604030504040204" pitchFamily="34" charset="0"/>
                <a:cs typeface="Verdana" panose="020B0604030504040204" pitchFamily="34" charset="0"/>
              </a:rPr>
              <a:t>Storage</a:t>
            </a:r>
            <a:endParaRPr lang="en-CN" sz="1600">
              <a:latin typeface="Verdana" panose="020B0604030504040204" pitchFamily="34" charset="0"/>
              <a:ea typeface="Verdana" panose="020B0604030504040204" pitchFamily="34" charset="0"/>
              <a:cs typeface="Verdana" panose="020B0604030504040204" pitchFamily="34" charset="0"/>
            </a:endParaRPr>
          </a:p>
        </p:txBody>
      </p:sp>
      <p:sp>
        <p:nvSpPr>
          <p:cNvPr id="138" name="TextBox 137">
            <a:extLst>
              <a:ext uri="{FF2B5EF4-FFF2-40B4-BE49-F238E27FC236}">
                <a16:creationId xmlns:a16="http://schemas.microsoft.com/office/drawing/2014/main" id="{A1255687-4F1F-AE4A-8191-B8D5929A9168}"/>
              </a:ext>
            </a:extLst>
          </p:cNvPr>
          <p:cNvSpPr txBox="1"/>
          <p:nvPr/>
        </p:nvSpPr>
        <p:spPr>
          <a:xfrm>
            <a:off x="8920040" y="1462163"/>
            <a:ext cx="2863604" cy="369332"/>
          </a:xfrm>
          <a:prstGeom prst="rect">
            <a:avLst/>
          </a:prstGeom>
          <a:noFill/>
        </p:spPr>
        <p:txBody>
          <a:bodyPr wrap="none" rtlCol="0">
            <a:spAutoFit/>
          </a:bodyPr>
          <a:lstStyle/>
          <a:p>
            <a:pPr algn="ctr"/>
            <a:r>
              <a:rPr lang="en-US" altLang="zh-CN">
                <a:latin typeface="Verdana" panose="020B0604030504040204" pitchFamily="34" charset="0"/>
                <a:ea typeface="Verdana" panose="020B0604030504040204" pitchFamily="34" charset="0"/>
                <a:cs typeface="Verdana" panose="020B0604030504040204" pitchFamily="34" charset="0"/>
              </a:rPr>
              <a:t>Dashboard</a:t>
            </a:r>
            <a:r>
              <a:rPr lang="zh-CN" altLang="en-US">
                <a:latin typeface="Verdana" panose="020B0604030504040204" pitchFamily="34" charset="0"/>
                <a:ea typeface="Verdana" panose="020B0604030504040204" pitchFamily="34" charset="0"/>
                <a:cs typeface="Verdana" panose="020B0604030504040204" pitchFamily="34" charset="0"/>
              </a:rPr>
              <a:t> </a:t>
            </a:r>
            <a:r>
              <a:rPr lang="en-US" altLang="zh-CN">
                <a:latin typeface="Verdana" panose="020B0604030504040204" pitchFamily="34" charset="0"/>
                <a:ea typeface="Verdana" panose="020B0604030504040204" pitchFamily="34" charset="0"/>
                <a:cs typeface="Verdana" panose="020B0604030504040204" pitchFamily="34" charset="0"/>
              </a:rPr>
              <a:t>(Front-End)</a:t>
            </a:r>
            <a:endParaRPr lang="en-CN">
              <a:latin typeface="Verdana" panose="020B0604030504040204" pitchFamily="34" charset="0"/>
              <a:ea typeface="Verdana" panose="020B0604030504040204" pitchFamily="34" charset="0"/>
              <a:cs typeface="Verdana" panose="020B0604030504040204" pitchFamily="34" charset="0"/>
            </a:endParaRPr>
          </a:p>
        </p:txBody>
      </p:sp>
      <p:sp>
        <p:nvSpPr>
          <p:cNvPr id="139" name="TextBox 138">
            <a:extLst>
              <a:ext uri="{FF2B5EF4-FFF2-40B4-BE49-F238E27FC236}">
                <a16:creationId xmlns:a16="http://schemas.microsoft.com/office/drawing/2014/main" id="{C175B8BE-4BC5-C845-9EEC-1C60EF9BEE23}"/>
              </a:ext>
            </a:extLst>
          </p:cNvPr>
          <p:cNvSpPr txBox="1"/>
          <p:nvPr/>
        </p:nvSpPr>
        <p:spPr>
          <a:xfrm>
            <a:off x="919190" y="1445467"/>
            <a:ext cx="2040943" cy="369332"/>
          </a:xfrm>
          <a:prstGeom prst="rect">
            <a:avLst/>
          </a:prstGeom>
          <a:noFill/>
        </p:spPr>
        <p:txBody>
          <a:bodyPr wrap="none" rtlCol="0">
            <a:spAutoFit/>
          </a:bodyPr>
          <a:lstStyle/>
          <a:p>
            <a:r>
              <a:rPr lang="en-US" altLang="zh-CN">
                <a:latin typeface="Verdana" panose="020B0604030504040204" pitchFamily="34" charset="0"/>
                <a:ea typeface="Verdana" panose="020B0604030504040204" pitchFamily="34" charset="0"/>
                <a:cs typeface="Verdana" panose="020B0604030504040204" pitchFamily="34" charset="0"/>
              </a:rPr>
              <a:t>Data</a:t>
            </a:r>
            <a:r>
              <a:rPr lang="zh-CN" altLang="en-US">
                <a:latin typeface="Verdana" panose="020B0604030504040204" pitchFamily="34" charset="0"/>
                <a:ea typeface="Verdana" panose="020B0604030504040204" pitchFamily="34" charset="0"/>
                <a:cs typeface="Verdana" panose="020B0604030504040204" pitchFamily="34" charset="0"/>
              </a:rPr>
              <a:t> </a:t>
            </a:r>
            <a:r>
              <a:rPr lang="en-US" altLang="zh-CN">
                <a:latin typeface="Verdana" panose="020B0604030504040204" pitchFamily="34" charset="0"/>
                <a:ea typeface="Verdana" panose="020B0604030504040204" pitchFamily="34" charset="0"/>
                <a:cs typeface="Verdana" panose="020B0604030504040204" pitchFamily="34" charset="0"/>
              </a:rPr>
              <a:t>Processing</a:t>
            </a:r>
            <a:endParaRPr lang="en-CN">
              <a:latin typeface="Verdana" panose="020B0604030504040204" pitchFamily="34" charset="0"/>
              <a:ea typeface="Verdana" panose="020B0604030504040204" pitchFamily="34" charset="0"/>
              <a:cs typeface="Verdana" panose="020B0604030504040204" pitchFamily="34" charset="0"/>
            </a:endParaRPr>
          </a:p>
        </p:txBody>
      </p:sp>
      <p:pic>
        <p:nvPicPr>
          <p:cNvPr id="105" name="Graphic 104" descr="Statistics with solid fill">
            <a:extLst>
              <a:ext uri="{FF2B5EF4-FFF2-40B4-BE49-F238E27FC236}">
                <a16:creationId xmlns:a16="http://schemas.microsoft.com/office/drawing/2014/main" id="{88DD5EE9-B38F-7C40-BACA-924772189AD1}"/>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4398496" y="4953103"/>
            <a:ext cx="914400" cy="914400"/>
          </a:xfrm>
          <a:prstGeom prst="rect">
            <a:avLst/>
          </a:prstGeom>
        </p:spPr>
      </p:pic>
      <p:sp>
        <p:nvSpPr>
          <p:cNvPr id="106" name="TextBox 105">
            <a:extLst>
              <a:ext uri="{FF2B5EF4-FFF2-40B4-BE49-F238E27FC236}">
                <a16:creationId xmlns:a16="http://schemas.microsoft.com/office/drawing/2014/main" id="{9C8681C0-1400-E547-BF0C-83B92E6D7E23}"/>
              </a:ext>
            </a:extLst>
          </p:cNvPr>
          <p:cNvSpPr txBox="1"/>
          <p:nvPr/>
        </p:nvSpPr>
        <p:spPr>
          <a:xfrm>
            <a:off x="4225650" y="5801711"/>
            <a:ext cx="1260089" cy="584775"/>
          </a:xfrm>
          <a:prstGeom prst="rect">
            <a:avLst/>
          </a:prstGeom>
          <a:noFill/>
        </p:spPr>
        <p:txBody>
          <a:bodyPr wrap="none" rtlCol="0">
            <a:spAutoFit/>
          </a:bodyPr>
          <a:lstStyle/>
          <a:p>
            <a:pPr algn="ctr"/>
            <a:r>
              <a:rPr lang="en-US" altLang="zh-CN" sz="1600">
                <a:latin typeface="Verdana" panose="020B0604030504040204" pitchFamily="34" charset="0"/>
                <a:ea typeface="Verdana" panose="020B0604030504040204" pitchFamily="34" charset="0"/>
                <a:cs typeface="Verdana" panose="020B0604030504040204" pitchFamily="34" charset="0"/>
              </a:rPr>
              <a:t>Predictive</a:t>
            </a:r>
            <a:r>
              <a:rPr lang="zh-CN" altLang="en-US" sz="1600">
                <a:latin typeface="Verdana" panose="020B0604030504040204" pitchFamily="34" charset="0"/>
                <a:cs typeface="Verdana" panose="020B0604030504040204" pitchFamily="34" charset="0"/>
              </a:rPr>
              <a:t> </a:t>
            </a:r>
            <a:endParaRPr lang="en-US" altLang="zh-CN" sz="1600">
              <a:latin typeface="Verdana" panose="020B0604030504040204" pitchFamily="34" charset="0"/>
              <a:cs typeface="Verdana" panose="020B0604030504040204" pitchFamily="34" charset="0"/>
            </a:endParaRPr>
          </a:p>
          <a:p>
            <a:pPr algn="ctr"/>
            <a:r>
              <a:rPr lang="en-US" altLang="zh-CN" sz="1600">
                <a:latin typeface="Verdana" panose="020B0604030504040204" pitchFamily="34" charset="0"/>
                <a:ea typeface="Verdana" panose="020B0604030504040204" pitchFamily="34" charset="0"/>
                <a:cs typeface="Verdana" panose="020B0604030504040204" pitchFamily="34" charset="0"/>
              </a:rPr>
              <a:t>Model</a:t>
            </a:r>
            <a:endParaRPr lang="en-CN" sz="1600">
              <a:latin typeface="Verdana" panose="020B0604030504040204" pitchFamily="34" charset="0"/>
              <a:ea typeface="Verdana" panose="020B0604030504040204" pitchFamily="34" charset="0"/>
              <a:cs typeface="Verdana" panose="020B0604030504040204" pitchFamily="34" charset="0"/>
            </a:endParaRPr>
          </a:p>
        </p:txBody>
      </p:sp>
      <p:sp>
        <p:nvSpPr>
          <p:cNvPr id="144" name="Right Arrow 143">
            <a:extLst>
              <a:ext uri="{FF2B5EF4-FFF2-40B4-BE49-F238E27FC236}">
                <a16:creationId xmlns:a16="http://schemas.microsoft.com/office/drawing/2014/main" id="{7482BDBB-6779-8C45-B4BC-5941683D8A5C}"/>
              </a:ext>
            </a:extLst>
          </p:cNvPr>
          <p:cNvSpPr/>
          <p:nvPr/>
        </p:nvSpPr>
        <p:spPr>
          <a:xfrm rot="16200000">
            <a:off x="1837062" y="3647179"/>
            <a:ext cx="453560" cy="407030"/>
          </a:xfrm>
          <a:prstGeom prst="rightArrow">
            <a:avLst>
              <a:gd name="adj1" fmla="val 34674"/>
              <a:gd name="adj2" fmla="val 46169"/>
            </a:avLst>
          </a:prstGeom>
          <a:solidFill>
            <a:srgbClr val="EE72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46" name="Rectangle 145">
            <a:extLst>
              <a:ext uri="{FF2B5EF4-FFF2-40B4-BE49-F238E27FC236}">
                <a16:creationId xmlns:a16="http://schemas.microsoft.com/office/drawing/2014/main" id="{3C94668D-3E33-F745-B64E-3E1F6A3F57D9}"/>
              </a:ext>
            </a:extLst>
          </p:cNvPr>
          <p:cNvSpPr/>
          <p:nvPr/>
        </p:nvSpPr>
        <p:spPr>
          <a:xfrm>
            <a:off x="3963290" y="2236710"/>
            <a:ext cx="1722408" cy="4243213"/>
          </a:xfrm>
          <a:prstGeom prst="rect">
            <a:avLst/>
          </a:prstGeom>
          <a:noFill/>
          <a:ln>
            <a:solidFill>
              <a:srgbClr val="EE7242"/>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47" name="TextBox 146">
            <a:extLst>
              <a:ext uri="{FF2B5EF4-FFF2-40B4-BE49-F238E27FC236}">
                <a16:creationId xmlns:a16="http://schemas.microsoft.com/office/drawing/2014/main" id="{97194F78-912F-BE4C-9C2D-0BEDCD0583DA}"/>
              </a:ext>
            </a:extLst>
          </p:cNvPr>
          <p:cNvSpPr txBox="1"/>
          <p:nvPr/>
        </p:nvSpPr>
        <p:spPr>
          <a:xfrm>
            <a:off x="3747976" y="1432287"/>
            <a:ext cx="2214068" cy="369332"/>
          </a:xfrm>
          <a:prstGeom prst="rect">
            <a:avLst/>
          </a:prstGeom>
          <a:noFill/>
        </p:spPr>
        <p:txBody>
          <a:bodyPr wrap="none" rtlCol="0">
            <a:spAutoFit/>
          </a:bodyPr>
          <a:lstStyle/>
          <a:p>
            <a:pPr algn="ctr"/>
            <a:r>
              <a:rPr lang="en-US" altLang="zh-CN">
                <a:latin typeface="Verdana" panose="020B0604030504040204" pitchFamily="34" charset="0"/>
                <a:ea typeface="Verdana" panose="020B0604030504040204" pitchFamily="34" charset="0"/>
                <a:cs typeface="Verdana" panose="020B0604030504040204" pitchFamily="34" charset="0"/>
              </a:rPr>
              <a:t>Machine</a:t>
            </a:r>
            <a:r>
              <a:rPr lang="zh-CN" altLang="en-US">
                <a:latin typeface="Verdana" panose="020B0604030504040204" pitchFamily="34" charset="0"/>
                <a:ea typeface="Verdana" panose="020B0604030504040204" pitchFamily="34" charset="0"/>
                <a:cs typeface="Verdana" panose="020B0604030504040204" pitchFamily="34" charset="0"/>
              </a:rPr>
              <a:t> </a:t>
            </a:r>
            <a:r>
              <a:rPr lang="en-US" altLang="zh-CN">
                <a:latin typeface="Verdana" panose="020B0604030504040204" pitchFamily="34" charset="0"/>
                <a:ea typeface="Verdana" panose="020B0604030504040204" pitchFamily="34" charset="0"/>
                <a:cs typeface="Verdana" panose="020B0604030504040204" pitchFamily="34" charset="0"/>
              </a:rPr>
              <a:t>Learning</a:t>
            </a:r>
            <a:endParaRPr lang="en-CN">
              <a:latin typeface="Verdana" panose="020B0604030504040204" pitchFamily="34" charset="0"/>
              <a:ea typeface="Verdana" panose="020B0604030504040204" pitchFamily="34" charset="0"/>
              <a:cs typeface="Verdana" panose="020B0604030504040204" pitchFamily="34" charset="0"/>
            </a:endParaRPr>
          </a:p>
        </p:txBody>
      </p:sp>
      <p:sp>
        <p:nvSpPr>
          <p:cNvPr id="148" name="Right Arrow 147">
            <a:extLst>
              <a:ext uri="{FF2B5EF4-FFF2-40B4-BE49-F238E27FC236}">
                <a16:creationId xmlns:a16="http://schemas.microsoft.com/office/drawing/2014/main" id="{2BA314B0-7827-BA4E-8BC6-32D0E9D2DD57}"/>
              </a:ext>
            </a:extLst>
          </p:cNvPr>
          <p:cNvSpPr/>
          <p:nvPr/>
        </p:nvSpPr>
        <p:spPr>
          <a:xfrm>
            <a:off x="5932577" y="3946764"/>
            <a:ext cx="580016" cy="487046"/>
          </a:xfrm>
          <a:prstGeom prst="rightArrow">
            <a:avLst>
              <a:gd name="adj1" fmla="val 34674"/>
              <a:gd name="adj2" fmla="val 46169"/>
            </a:avLst>
          </a:prstGeom>
          <a:solidFill>
            <a:srgbClr val="EE72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49" name="Rectangle 148">
            <a:extLst>
              <a:ext uri="{FF2B5EF4-FFF2-40B4-BE49-F238E27FC236}">
                <a16:creationId xmlns:a16="http://schemas.microsoft.com/office/drawing/2014/main" id="{42715C37-3C98-4247-8E2A-8945847BEB57}"/>
              </a:ext>
            </a:extLst>
          </p:cNvPr>
          <p:cNvSpPr/>
          <p:nvPr/>
        </p:nvSpPr>
        <p:spPr>
          <a:xfrm>
            <a:off x="6698788" y="2236710"/>
            <a:ext cx="1346687" cy="4243213"/>
          </a:xfrm>
          <a:prstGeom prst="rect">
            <a:avLst/>
          </a:prstGeom>
          <a:noFill/>
          <a:ln>
            <a:solidFill>
              <a:schemeClr val="tx1">
                <a:lumMod val="50000"/>
                <a:lumOff val="5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46" name="TextBox 45">
            <a:extLst>
              <a:ext uri="{FF2B5EF4-FFF2-40B4-BE49-F238E27FC236}">
                <a16:creationId xmlns:a16="http://schemas.microsoft.com/office/drawing/2014/main" id="{944BBCC0-6180-1344-9E7C-F10DE3937F5A}"/>
              </a:ext>
            </a:extLst>
          </p:cNvPr>
          <p:cNvSpPr txBox="1"/>
          <p:nvPr/>
        </p:nvSpPr>
        <p:spPr>
          <a:xfrm>
            <a:off x="1118249" y="4599561"/>
            <a:ext cx="2097463" cy="584775"/>
          </a:xfrm>
          <a:prstGeom prst="rect">
            <a:avLst/>
          </a:prstGeom>
          <a:noFill/>
        </p:spPr>
        <p:txBody>
          <a:bodyPr wrap="square" rtlCol="0">
            <a:spAutoFit/>
          </a:bodyPr>
          <a:lstStyle/>
          <a:p>
            <a:r>
              <a:rPr lang="en-US" altLang="zh-CN" sz="1600">
                <a:latin typeface="Verdana" panose="020B0604030504040204" pitchFamily="34" charset="0"/>
                <a:ea typeface="Verdana" panose="020B0604030504040204" pitchFamily="34" charset="0"/>
                <a:cs typeface="Verdana" panose="020B0604030504040204" pitchFamily="34" charset="0"/>
              </a:rPr>
              <a:t>Extract</a:t>
            </a:r>
            <a:r>
              <a:rPr lang="zh-CN" altLang="en-US" sz="1600">
                <a:latin typeface="Verdana" panose="020B0604030504040204" pitchFamily="34" charset="0"/>
                <a:ea typeface="Verdana" panose="020B0604030504040204" pitchFamily="34" charset="0"/>
                <a:cs typeface="Verdana" panose="020B0604030504040204" pitchFamily="34" charset="0"/>
              </a:rPr>
              <a:t> </a:t>
            </a:r>
            <a:r>
              <a:rPr lang="en-US" altLang="zh-CN" sz="1600">
                <a:latin typeface="Verdana" panose="020B0604030504040204" pitchFamily="34" charset="0"/>
                <a:ea typeface="Verdana" panose="020B0604030504040204" pitchFamily="34" charset="0"/>
                <a:cs typeface="Verdana" panose="020B0604030504040204" pitchFamily="34" charset="0"/>
              </a:rPr>
              <a:t>&amp;</a:t>
            </a:r>
            <a:r>
              <a:rPr lang="zh-CN" altLang="en-US" sz="1600">
                <a:latin typeface="Verdana" panose="020B0604030504040204" pitchFamily="34" charset="0"/>
                <a:ea typeface="Verdana" panose="020B0604030504040204" pitchFamily="34" charset="0"/>
                <a:cs typeface="Verdana" panose="020B0604030504040204" pitchFamily="34" charset="0"/>
              </a:rPr>
              <a:t> </a:t>
            </a:r>
            <a:r>
              <a:rPr lang="en-US" altLang="zh-CN" sz="1600">
                <a:latin typeface="Verdana" panose="020B0604030504040204" pitchFamily="34" charset="0"/>
                <a:ea typeface="Verdana" panose="020B0604030504040204" pitchFamily="34" charset="0"/>
                <a:cs typeface="Verdana" panose="020B0604030504040204" pitchFamily="34" charset="0"/>
              </a:rPr>
              <a:t>Clean</a:t>
            </a:r>
            <a:r>
              <a:rPr lang="zh-CN" altLang="en-US" sz="1600">
                <a:latin typeface="Verdana" panose="020B0604030504040204" pitchFamily="34" charset="0"/>
                <a:ea typeface="Verdana" panose="020B0604030504040204" pitchFamily="34" charset="0"/>
                <a:cs typeface="Verdana" panose="020B0604030504040204" pitchFamily="34" charset="0"/>
              </a:rPr>
              <a:t> </a:t>
            </a:r>
            <a:r>
              <a:rPr lang="en-US" altLang="zh-CN" sz="1600">
                <a:latin typeface="Verdana" panose="020B0604030504040204" pitchFamily="34" charset="0"/>
                <a:ea typeface="Verdana" panose="020B0604030504040204" pitchFamily="34" charset="0"/>
                <a:cs typeface="Verdana" panose="020B0604030504040204" pitchFamily="34" charset="0"/>
              </a:rPr>
              <a:t>Data</a:t>
            </a:r>
            <a:endParaRPr lang="en-CN" sz="1600">
              <a:latin typeface="Verdana" panose="020B0604030504040204" pitchFamily="34" charset="0"/>
              <a:ea typeface="Verdana" panose="020B0604030504040204" pitchFamily="34" charset="0"/>
              <a:cs typeface="Verdana" panose="020B0604030504040204" pitchFamily="34" charset="0"/>
            </a:endParaRPr>
          </a:p>
        </p:txBody>
      </p:sp>
      <p:pic>
        <p:nvPicPr>
          <p:cNvPr id="5122" name="Picture 2" descr="Flutter custom widget creation Text, Icon, Icon Button, Drawer - DEV  Community">
            <a:extLst>
              <a:ext uri="{FF2B5EF4-FFF2-40B4-BE49-F238E27FC236}">
                <a16:creationId xmlns:a16="http://schemas.microsoft.com/office/drawing/2014/main" id="{225975BD-2A51-3345-B41C-6AA5AE88863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0157094" y="4624053"/>
            <a:ext cx="1280000" cy="72000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react-native-svg-transformer - npm">
            <a:extLst>
              <a:ext uri="{FF2B5EF4-FFF2-40B4-BE49-F238E27FC236}">
                <a16:creationId xmlns:a16="http://schemas.microsoft.com/office/drawing/2014/main" id="{192F72C2-420F-4743-A5AD-75657EA7467B}"/>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9277176" y="4591780"/>
            <a:ext cx="650742" cy="754079"/>
          </a:xfrm>
          <a:prstGeom prst="rect">
            <a:avLst/>
          </a:prstGeom>
          <a:noFill/>
          <a:extLst>
            <a:ext uri="{909E8E84-426E-40DD-AFC4-6F175D3DCCD1}">
              <a14:hiddenFill xmlns:a14="http://schemas.microsoft.com/office/drawing/2010/main">
                <a:solidFill>
                  <a:srgbClr val="FFFFFF"/>
                </a:solidFill>
              </a14:hiddenFill>
            </a:ext>
          </a:extLst>
        </p:spPr>
      </p:pic>
      <p:sp>
        <p:nvSpPr>
          <p:cNvPr id="2" name="Oval 1">
            <a:extLst>
              <a:ext uri="{FF2B5EF4-FFF2-40B4-BE49-F238E27FC236}">
                <a16:creationId xmlns:a16="http://schemas.microsoft.com/office/drawing/2014/main" id="{09BD2D46-C769-124D-8CF1-4C76C153AF30}"/>
              </a:ext>
            </a:extLst>
          </p:cNvPr>
          <p:cNvSpPr/>
          <p:nvPr/>
        </p:nvSpPr>
        <p:spPr>
          <a:xfrm>
            <a:off x="8968776" y="4448905"/>
            <a:ext cx="2676805" cy="1062167"/>
          </a:xfrm>
          <a:prstGeom prst="ellipse">
            <a:avLst/>
          </a:prstGeom>
          <a:noFill/>
          <a:ln w="28575">
            <a:solidFill>
              <a:srgbClr val="EE72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pic>
        <p:nvPicPr>
          <p:cNvPr id="5134" name="Picture 14" descr="Upgrading to SQL Server 2016 Part 3 | IT Pro">
            <a:extLst>
              <a:ext uri="{FF2B5EF4-FFF2-40B4-BE49-F238E27FC236}">
                <a16:creationId xmlns:a16="http://schemas.microsoft.com/office/drawing/2014/main" id="{60C7E93A-0E66-ED4D-977C-4B7A07784D08}"/>
              </a:ext>
            </a:extLst>
          </p:cNvPr>
          <p:cNvPicPr>
            <a:picLocks noChangeAspect="1" noChangeArrowheads="1"/>
          </p:cNvPicPr>
          <p:nvPr/>
        </p:nvPicPr>
        <p:blipFill rotWithShape="1">
          <a:blip r:embed="rId22">
            <a:extLst>
              <a:ext uri="{28A0092B-C50C-407E-A947-70E740481C1C}">
                <a14:useLocalDpi xmlns:a14="http://schemas.microsoft.com/office/drawing/2010/main" val="0"/>
              </a:ext>
            </a:extLst>
          </a:blip>
          <a:srcRect l="20895" r="20625"/>
          <a:stretch/>
        </p:blipFill>
        <p:spPr bwMode="auto">
          <a:xfrm>
            <a:off x="1457267" y="2294107"/>
            <a:ext cx="1058212" cy="940108"/>
          </a:xfrm>
          <a:prstGeom prst="rect">
            <a:avLst/>
          </a:prstGeom>
          <a:noFill/>
          <a:extLst>
            <a:ext uri="{909E8E84-426E-40DD-AFC4-6F175D3DCCD1}">
              <a14:hiddenFill xmlns:a14="http://schemas.microsoft.com/office/drawing/2010/main">
                <a:solidFill>
                  <a:srgbClr val="FFFFFF"/>
                </a:solidFill>
              </a14:hiddenFill>
            </a:ext>
          </a:extLst>
        </p:spPr>
      </p:pic>
      <p:sp>
        <p:nvSpPr>
          <p:cNvPr id="50" name="Oval 49">
            <a:extLst>
              <a:ext uri="{FF2B5EF4-FFF2-40B4-BE49-F238E27FC236}">
                <a16:creationId xmlns:a16="http://schemas.microsoft.com/office/drawing/2014/main" id="{F1042019-0BA0-2F4E-A046-CA7121758C41}"/>
              </a:ext>
            </a:extLst>
          </p:cNvPr>
          <p:cNvSpPr/>
          <p:nvPr/>
        </p:nvSpPr>
        <p:spPr>
          <a:xfrm>
            <a:off x="678678" y="2200902"/>
            <a:ext cx="2676805" cy="1062167"/>
          </a:xfrm>
          <a:prstGeom prst="ellipse">
            <a:avLst/>
          </a:prstGeom>
          <a:noFill/>
          <a:ln w="28575">
            <a:solidFill>
              <a:srgbClr val="EE72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pic>
        <p:nvPicPr>
          <p:cNvPr id="57" name="Picture 56" descr="Shape&#10;&#10;Description automatically generated with medium confidence">
            <a:extLst>
              <a:ext uri="{FF2B5EF4-FFF2-40B4-BE49-F238E27FC236}">
                <a16:creationId xmlns:a16="http://schemas.microsoft.com/office/drawing/2014/main" id="{595B7191-1BC6-EA4D-9D4E-F9948FA6C59E}"/>
              </a:ext>
            </a:extLst>
          </p:cNvPr>
          <p:cNvPicPr>
            <a:picLocks noChangeAspect="1"/>
          </p:cNvPicPr>
          <p:nvPr/>
        </p:nvPicPr>
        <p:blipFill>
          <a:blip r:embed="rId23"/>
          <a:stretch>
            <a:fillRect/>
          </a:stretch>
        </p:blipFill>
        <p:spPr>
          <a:xfrm>
            <a:off x="10703998" y="5983855"/>
            <a:ext cx="1299603" cy="656090"/>
          </a:xfrm>
          <a:prstGeom prst="rect">
            <a:avLst/>
          </a:prstGeom>
        </p:spPr>
      </p:pic>
      <p:sp>
        <p:nvSpPr>
          <p:cNvPr id="60" name="Title 1">
            <a:extLst>
              <a:ext uri="{FF2B5EF4-FFF2-40B4-BE49-F238E27FC236}">
                <a16:creationId xmlns:a16="http://schemas.microsoft.com/office/drawing/2014/main" id="{0874AA35-1BE9-7543-8E7E-28DEBABCA3E0}"/>
              </a:ext>
            </a:extLst>
          </p:cNvPr>
          <p:cNvSpPr txBox="1">
            <a:spLocks/>
          </p:cNvSpPr>
          <p:nvPr/>
        </p:nvSpPr>
        <p:spPr>
          <a:xfrm>
            <a:off x="838200" y="365126"/>
            <a:ext cx="10747428" cy="886732"/>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r>
              <a:rPr lang="en-US" altLang="zh-CN" sz="3000">
                <a:latin typeface="Verdana" panose="020B0604030504040204" pitchFamily="34" charset="0"/>
                <a:ea typeface="Verdana" panose="020B0604030504040204" pitchFamily="34" charset="0"/>
                <a:cs typeface="Verdana" panose="020B0604030504040204" pitchFamily="34" charset="0"/>
              </a:rPr>
              <a:t>Technical</a:t>
            </a:r>
            <a:r>
              <a:rPr lang="zh-CN" altLang="en-US" sz="3000">
                <a:latin typeface="Verdana" panose="020B0604030504040204" pitchFamily="34" charset="0"/>
                <a:cs typeface="Verdana" panose="020B0604030504040204" pitchFamily="34" charset="0"/>
              </a:rPr>
              <a:t> </a:t>
            </a:r>
            <a:r>
              <a:rPr lang="en-US" altLang="zh-CN" sz="3000">
                <a:latin typeface="Verdana" panose="020B0604030504040204" pitchFamily="34" charset="0"/>
                <a:ea typeface="Verdana" panose="020B0604030504040204" pitchFamily="34" charset="0"/>
                <a:cs typeface="Verdana" panose="020B0604030504040204" pitchFamily="34" charset="0"/>
              </a:rPr>
              <a:t>Solution - Full Product</a:t>
            </a:r>
            <a:endParaRPr lang="en-MY" sz="3000">
              <a:latin typeface="Verdana" panose="020B0604030504040204" pitchFamily="34" charset="0"/>
              <a:ea typeface="Verdana" panose="020B0604030504040204" pitchFamily="34" charset="0"/>
              <a:cs typeface="Verdana" panose="020B0604030504040204" pitchFamily="34" charset="0"/>
            </a:endParaRPr>
          </a:p>
        </p:txBody>
      </p:sp>
      <p:sp>
        <p:nvSpPr>
          <p:cNvPr id="51" name="TextBox 50">
            <a:extLst>
              <a:ext uri="{FF2B5EF4-FFF2-40B4-BE49-F238E27FC236}">
                <a16:creationId xmlns:a16="http://schemas.microsoft.com/office/drawing/2014/main" id="{1A995709-A010-4252-813A-C0016C3E32E8}"/>
              </a:ext>
            </a:extLst>
          </p:cNvPr>
          <p:cNvSpPr txBox="1"/>
          <p:nvPr/>
        </p:nvSpPr>
        <p:spPr>
          <a:xfrm>
            <a:off x="7652989" y="4795985"/>
            <a:ext cx="2097463" cy="338554"/>
          </a:xfrm>
          <a:prstGeom prst="rect">
            <a:avLst/>
          </a:prstGeom>
          <a:noFill/>
        </p:spPr>
        <p:txBody>
          <a:bodyPr wrap="square" lIns="91440" tIns="45720" rIns="91440" bIns="45720" rtlCol="0" anchor="t">
            <a:spAutoFit/>
          </a:bodyPr>
          <a:lstStyle/>
          <a:p>
            <a:r>
              <a:rPr lang="en-US" altLang="zh-CN" sz="1600">
                <a:latin typeface="Verdana"/>
                <a:ea typeface="Verdana"/>
                <a:cs typeface="Verdana" panose="020B0604030504040204" pitchFamily="34" charset="0"/>
              </a:rPr>
              <a:t>Mobile App</a:t>
            </a:r>
            <a:endParaRPr lang="en-US" altLang="zh-CN" sz="160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41760835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BrainStation Alumni Panel | A Discussion on Transforming Your Career">
            <a:extLst>
              <a:ext uri="{FF2B5EF4-FFF2-40B4-BE49-F238E27FC236}">
                <a16:creationId xmlns:a16="http://schemas.microsoft.com/office/drawing/2014/main" id="{1A6D5C87-59E0-FE42-834B-EC53484C72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28206" y="1640435"/>
            <a:ext cx="1368916" cy="596762"/>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7" descr="Logo, company name&#10;&#10;Description automatically generated">
            <a:extLst>
              <a:ext uri="{FF2B5EF4-FFF2-40B4-BE49-F238E27FC236}">
                <a16:creationId xmlns:a16="http://schemas.microsoft.com/office/drawing/2014/main" id="{FE7C9498-606D-6842-84BE-EC93B1979E2E}"/>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0000" b="90000" l="10000" r="90000">
                        <a14:foregroundMark x1="22626" y1="63839" x2="22626" y2="63839"/>
                        <a14:foregroundMark x1="28212" y1="64286" x2="28212" y2="64286"/>
                        <a14:foregroundMark x1="30726" y1="71429" x2="30726" y2="71429"/>
                        <a14:foregroundMark x1="33799" y1="66964" x2="33799" y2="66964"/>
                        <a14:foregroundMark x1="40782" y1="66071" x2="40782" y2="66071"/>
                        <a14:foregroundMark x1="44972" y1="63839" x2="44972" y2="63839"/>
                        <a14:foregroundMark x1="50000" y1="64732" x2="50000" y2="64732"/>
                        <a14:foregroundMark x1="56425" y1="64732" x2="56425" y2="64732"/>
                        <a14:foregroundMark x1="62291" y1="63839" x2="62291" y2="63839"/>
                        <a14:foregroundMark x1="72346" y1="66964" x2="72346" y2="66964"/>
                        <a14:foregroundMark x1="75419" y1="67411" x2="75419" y2="67411"/>
                        <a14:foregroundMark x1="82402" y1="68304" x2="82402" y2="68304"/>
                      </a14:backgroundRemoval>
                    </a14:imgEffect>
                  </a14:imgLayer>
                </a14:imgProps>
              </a:ext>
            </a:extLst>
          </a:blip>
          <a:stretch>
            <a:fillRect/>
          </a:stretch>
        </p:blipFill>
        <p:spPr>
          <a:xfrm>
            <a:off x="7422462" y="1330281"/>
            <a:ext cx="1945138" cy="1217070"/>
          </a:xfrm>
          <a:prstGeom prst="rect">
            <a:avLst/>
          </a:prstGeom>
        </p:spPr>
      </p:pic>
      <p:grpSp>
        <p:nvGrpSpPr>
          <p:cNvPr id="11" name="Group 10">
            <a:extLst>
              <a:ext uri="{FF2B5EF4-FFF2-40B4-BE49-F238E27FC236}">
                <a16:creationId xmlns:a16="http://schemas.microsoft.com/office/drawing/2014/main" id="{3903B933-6134-DE4E-A0F9-81AC75178A88}"/>
              </a:ext>
            </a:extLst>
          </p:cNvPr>
          <p:cNvGrpSpPr>
            <a:grpSpLocks noChangeAspect="1"/>
          </p:cNvGrpSpPr>
          <p:nvPr/>
        </p:nvGrpSpPr>
        <p:grpSpPr>
          <a:xfrm>
            <a:off x="905174" y="1685644"/>
            <a:ext cx="631635" cy="631628"/>
            <a:chOff x="1189839" y="1707595"/>
            <a:chExt cx="637065" cy="637058"/>
          </a:xfrm>
        </p:grpSpPr>
        <p:sp>
          <p:nvSpPr>
            <p:cNvPr id="9" name="Shape 133">
              <a:extLst>
                <a:ext uri="{FF2B5EF4-FFF2-40B4-BE49-F238E27FC236}">
                  <a16:creationId xmlns:a16="http://schemas.microsoft.com/office/drawing/2014/main" id="{C353ABFE-9B0E-904E-B11E-B869CE892357}"/>
                </a:ext>
              </a:extLst>
            </p:cNvPr>
            <p:cNvSpPr/>
            <p:nvPr/>
          </p:nvSpPr>
          <p:spPr>
            <a:xfrm>
              <a:off x="1189839" y="1707595"/>
              <a:ext cx="637065" cy="637058"/>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path>
              </a:pathLst>
            </a:custGeom>
            <a:solidFill>
              <a:schemeClr val="accent3"/>
            </a:solidFill>
            <a:ln w="12700" cap="flat">
              <a:noFill/>
              <a:miter lim="400000"/>
            </a:ln>
            <a:effectLst/>
          </p:spPr>
          <p:txBody>
            <a:bodyPr wrap="square" lIns="28575" tIns="28575" rIns="28575" bIns="28575" numCol="1" anchor="ctr">
              <a:noAutofit/>
            </a:bodyPr>
            <a:lstStyle/>
            <a:p>
              <a:endParaRPr sz="1350">
                <a:latin typeface="Verdana" panose="020B0604030504040204" pitchFamily="34" charset="0"/>
                <a:ea typeface="Verdana" panose="020B0604030504040204" pitchFamily="34" charset="0"/>
                <a:cs typeface="Verdana" panose="020B0604030504040204" pitchFamily="34" charset="0"/>
              </a:endParaRPr>
            </a:p>
          </p:txBody>
        </p:sp>
        <p:pic>
          <p:nvPicPr>
            <p:cNvPr id="50" name="Graphic 49" descr="Diploma with solid fill">
              <a:extLst>
                <a:ext uri="{FF2B5EF4-FFF2-40B4-BE49-F238E27FC236}">
                  <a16:creationId xmlns:a16="http://schemas.microsoft.com/office/drawing/2014/main" id="{DAE3F9C3-EFBA-564B-9C6E-3F75A6BB281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265109" y="1782361"/>
              <a:ext cx="471509" cy="471509"/>
            </a:xfrm>
            <a:prstGeom prst="rect">
              <a:avLst/>
            </a:prstGeom>
          </p:spPr>
        </p:pic>
      </p:grpSp>
      <p:pic>
        <p:nvPicPr>
          <p:cNvPr id="34" name="Picture 33" descr="A picture containing text&#10;&#10;Description automatically generated">
            <a:extLst>
              <a:ext uri="{FF2B5EF4-FFF2-40B4-BE49-F238E27FC236}">
                <a16:creationId xmlns:a16="http://schemas.microsoft.com/office/drawing/2014/main" id="{DA9F9F67-04B8-A040-9E86-C11D7CBD71BB}"/>
              </a:ext>
            </a:extLst>
          </p:cNvPr>
          <p:cNvPicPr>
            <a:picLocks noChangeAspect="1"/>
          </p:cNvPicPr>
          <p:nvPr/>
        </p:nvPicPr>
        <p:blipFill>
          <a:blip r:embed="rId8"/>
          <a:stretch>
            <a:fillRect/>
          </a:stretch>
        </p:blipFill>
        <p:spPr>
          <a:xfrm>
            <a:off x="9431730" y="1750505"/>
            <a:ext cx="1421123" cy="376623"/>
          </a:xfrm>
          <a:prstGeom prst="rect">
            <a:avLst/>
          </a:prstGeom>
        </p:spPr>
      </p:pic>
      <p:grpSp>
        <p:nvGrpSpPr>
          <p:cNvPr id="18" name="Group 17">
            <a:extLst>
              <a:ext uri="{FF2B5EF4-FFF2-40B4-BE49-F238E27FC236}">
                <a16:creationId xmlns:a16="http://schemas.microsoft.com/office/drawing/2014/main" id="{9EAE6B9E-8EB3-0C46-B0C9-CE23F52C7A25}"/>
              </a:ext>
            </a:extLst>
          </p:cNvPr>
          <p:cNvGrpSpPr/>
          <p:nvPr/>
        </p:nvGrpSpPr>
        <p:grpSpPr>
          <a:xfrm>
            <a:off x="1822401" y="1386657"/>
            <a:ext cx="4104566" cy="1198029"/>
            <a:chOff x="2122372" y="1333447"/>
            <a:chExt cx="3264285" cy="1198029"/>
          </a:xfrm>
        </p:grpSpPr>
        <p:sp>
          <p:nvSpPr>
            <p:cNvPr id="10" name="Text Placeholder 33">
              <a:extLst>
                <a:ext uri="{FF2B5EF4-FFF2-40B4-BE49-F238E27FC236}">
                  <a16:creationId xmlns:a16="http://schemas.microsoft.com/office/drawing/2014/main" id="{87915851-5F5B-6043-915C-7A316CB7226F}"/>
                </a:ext>
              </a:extLst>
            </p:cNvPr>
            <p:cNvSpPr txBox="1">
              <a:spLocks/>
            </p:cNvSpPr>
            <p:nvPr/>
          </p:nvSpPr>
          <p:spPr>
            <a:xfrm>
              <a:off x="2125002" y="1333447"/>
              <a:ext cx="2430101" cy="705881"/>
            </a:xfrm>
            <a:prstGeom prst="rect">
              <a:avLst/>
            </a:prstGeom>
          </p:spPr>
          <p:txBody>
            <a:bodyPr lIns="0" tIns="0" rIns="0" bIns="0" anchor="ct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defTabSz="914400">
                <a:lnSpc>
                  <a:spcPct val="100000"/>
                </a:lnSpc>
                <a:spcBef>
                  <a:spcPct val="20000"/>
                </a:spcBef>
                <a:buNone/>
              </a:pPr>
              <a:r>
                <a:rPr lang="en-US" altLang="zh-CN" sz="1400" b="1">
                  <a:latin typeface="Verdana" panose="020B0604030504040204" pitchFamily="34" charset="0"/>
                  <a:ea typeface="Verdana" panose="020B0604030504040204" pitchFamily="34" charset="0"/>
                  <a:cs typeface="Verdana" panose="020B0604030504040204" pitchFamily="34" charset="0"/>
                </a:rPr>
                <a:t>Certificate</a:t>
              </a:r>
              <a:r>
                <a:rPr lang="zh-CN" altLang="en-US" sz="1400" b="1">
                  <a:latin typeface="Verdana" panose="020B0604030504040204" pitchFamily="34" charset="0"/>
                  <a:cs typeface="Verdana" panose="020B0604030504040204" pitchFamily="34" charset="0"/>
                </a:rPr>
                <a:t> </a:t>
              </a:r>
              <a:r>
                <a:rPr lang="en-US" altLang="zh-CN" sz="1400" b="1">
                  <a:latin typeface="Verdana" panose="020B0604030504040204" pitchFamily="34" charset="0"/>
                  <a:ea typeface="Verdana" panose="020B0604030504040204" pitchFamily="34" charset="0"/>
                  <a:cs typeface="Verdana" panose="020B0604030504040204" pitchFamily="34" charset="0"/>
                </a:rPr>
                <a:t>Programs</a:t>
              </a:r>
            </a:p>
          </p:txBody>
        </p:sp>
        <p:sp>
          <p:nvSpPr>
            <p:cNvPr id="43" name="Text Placeholder 33">
              <a:extLst>
                <a:ext uri="{FF2B5EF4-FFF2-40B4-BE49-F238E27FC236}">
                  <a16:creationId xmlns:a16="http://schemas.microsoft.com/office/drawing/2014/main" id="{F85A8BA2-924E-A94E-9227-4B44A2EAB42B}"/>
                </a:ext>
              </a:extLst>
            </p:cNvPr>
            <p:cNvSpPr txBox="1">
              <a:spLocks/>
            </p:cNvSpPr>
            <p:nvPr/>
          </p:nvSpPr>
          <p:spPr>
            <a:xfrm>
              <a:off x="2122372" y="1553338"/>
              <a:ext cx="3264285" cy="978138"/>
            </a:xfrm>
            <a:prstGeom prst="rect">
              <a:avLst/>
            </a:prstGeom>
          </p:spPr>
          <p:txBody>
            <a:bodyPr lIns="0" tIns="0" rIns="0" bIns="0" anchor="ct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defTabSz="914400">
                <a:lnSpc>
                  <a:spcPct val="100000"/>
                </a:lnSpc>
                <a:spcBef>
                  <a:spcPct val="20000"/>
                </a:spcBef>
              </a:pPr>
              <a:r>
                <a:rPr lang="en-US" altLang="zh-CN" sz="1400">
                  <a:latin typeface="Verdana" panose="020B0604030504040204" pitchFamily="34" charset="0"/>
                  <a:ea typeface="Verdana" panose="020B0604030504040204" pitchFamily="34" charset="0"/>
                  <a:cs typeface="Verdana" panose="020B0604030504040204" pitchFamily="34" charset="0"/>
                </a:rPr>
                <a:t>Collect</a:t>
              </a:r>
              <a:r>
                <a:rPr lang="zh-CN" altLang="en-US" sz="1400">
                  <a:latin typeface="Verdana" panose="020B0604030504040204" pitchFamily="34" charset="0"/>
                  <a:cs typeface="Verdana" panose="020B0604030504040204" pitchFamily="34" charset="0"/>
                </a:rPr>
                <a:t> </a:t>
              </a:r>
              <a:r>
                <a:rPr lang="en-US" altLang="zh-CN" sz="1400">
                  <a:latin typeface="Verdana" panose="020B0604030504040204" pitchFamily="34" charset="0"/>
                  <a:ea typeface="Verdana" panose="020B0604030504040204" pitchFamily="34" charset="0"/>
                  <a:cs typeface="Verdana" panose="020B0604030504040204" pitchFamily="34" charset="0"/>
                </a:rPr>
                <a:t>massive</a:t>
              </a:r>
              <a:r>
                <a:rPr lang="zh-CN" altLang="en-US" sz="1400">
                  <a:latin typeface="Verdana" panose="020B0604030504040204" pitchFamily="34" charset="0"/>
                  <a:cs typeface="Verdana" panose="020B0604030504040204" pitchFamily="34" charset="0"/>
                </a:rPr>
                <a:t> </a:t>
              </a:r>
              <a:r>
                <a:rPr lang="en-US" altLang="zh-CN" sz="1400">
                  <a:latin typeface="Verdana" panose="020B0604030504040204" pitchFamily="34" charset="0"/>
                  <a:ea typeface="Verdana" panose="020B0604030504040204" pitchFamily="34" charset="0"/>
                  <a:cs typeface="Verdana" panose="020B0604030504040204" pitchFamily="34" charset="0"/>
                </a:rPr>
                <a:t>data</a:t>
              </a:r>
            </a:p>
            <a:p>
              <a:pPr defTabSz="914400">
                <a:lnSpc>
                  <a:spcPct val="100000"/>
                </a:lnSpc>
                <a:spcBef>
                  <a:spcPct val="20000"/>
                </a:spcBef>
              </a:pPr>
              <a:r>
                <a:rPr lang="en-US" altLang="zh-CN" sz="1400">
                  <a:latin typeface="Verdana" panose="020B0604030504040204" pitchFamily="34" charset="0"/>
                  <a:ea typeface="Verdana" panose="020B0604030504040204" pitchFamily="34" charset="0"/>
                  <a:cs typeface="Verdana" panose="020B0604030504040204" pitchFamily="34" charset="0"/>
                </a:rPr>
                <a:t>Mitigate</a:t>
              </a:r>
              <a:r>
                <a:rPr lang="zh-CN" altLang="en-US" sz="1400">
                  <a:latin typeface="Verdana" panose="020B0604030504040204" pitchFamily="34" charset="0"/>
                  <a:ea typeface="Verdana" panose="020B0604030504040204" pitchFamily="34" charset="0"/>
                  <a:cs typeface="Verdana" panose="020B0604030504040204" pitchFamily="34" charset="0"/>
                </a:rPr>
                <a:t> </a:t>
              </a:r>
              <a:r>
                <a:rPr lang="en-US" altLang="zh-CN" sz="1400">
                  <a:latin typeface="Verdana" panose="020B0604030504040204" pitchFamily="34" charset="0"/>
                  <a:ea typeface="Verdana" panose="020B0604030504040204" pitchFamily="34" charset="0"/>
                  <a:cs typeface="Verdana" panose="020B0604030504040204" pitchFamily="34" charset="0"/>
                </a:rPr>
                <a:t>dataset</a:t>
              </a:r>
              <a:r>
                <a:rPr lang="zh-CN" altLang="en-US" sz="1400">
                  <a:latin typeface="Verdana" panose="020B0604030504040204" pitchFamily="34" charset="0"/>
                  <a:ea typeface="Verdana" panose="020B0604030504040204" pitchFamily="34" charset="0"/>
                  <a:cs typeface="Verdana" panose="020B0604030504040204" pitchFamily="34" charset="0"/>
                </a:rPr>
                <a:t> </a:t>
              </a:r>
              <a:r>
                <a:rPr lang="en-US" altLang="zh-CN" sz="1400">
                  <a:latin typeface="Verdana" panose="020B0604030504040204" pitchFamily="34" charset="0"/>
                  <a:ea typeface="Verdana" panose="020B0604030504040204" pitchFamily="34" charset="0"/>
                  <a:cs typeface="Verdana" panose="020B0604030504040204" pitchFamily="34" charset="0"/>
                </a:rPr>
                <a:t>bias</a:t>
              </a:r>
              <a:endParaRPr lang="en-AU" sz="1400">
                <a:latin typeface="Verdana" panose="020B0604030504040204" pitchFamily="34" charset="0"/>
                <a:ea typeface="Verdana" panose="020B0604030504040204" pitchFamily="34" charset="0"/>
                <a:cs typeface="Verdana" panose="020B0604030504040204" pitchFamily="34" charset="0"/>
              </a:endParaRPr>
            </a:p>
          </p:txBody>
        </p:sp>
      </p:grpSp>
      <p:grpSp>
        <p:nvGrpSpPr>
          <p:cNvPr id="15" name="Group 14">
            <a:extLst>
              <a:ext uri="{FF2B5EF4-FFF2-40B4-BE49-F238E27FC236}">
                <a16:creationId xmlns:a16="http://schemas.microsoft.com/office/drawing/2014/main" id="{3E1B4ED2-5251-2E40-80F9-EE587C8A9FBC}"/>
              </a:ext>
            </a:extLst>
          </p:cNvPr>
          <p:cNvGrpSpPr/>
          <p:nvPr/>
        </p:nvGrpSpPr>
        <p:grpSpPr>
          <a:xfrm>
            <a:off x="1814492" y="2804760"/>
            <a:ext cx="3640826" cy="1232187"/>
            <a:chOff x="2010108" y="2748716"/>
            <a:chExt cx="3264309" cy="1232187"/>
          </a:xfrm>
        </p:grpSpPr>
        <p:sp>
          <p:nvSpPr>
            <p:cNvPr id="46" name="Text Placeholder 33">
              <a:extLst>
                <a:ext uri="{FF2B5EF4-FFF2-40B4-BE49-F238E27FC236}">
                  <a16:creationId xmlns:a16="http://schemas.microsoft.com/office/drawing/2014/main" id="{BC5CDDE5-DE0B-3D40-BFCA-AF963F2BA9E1}"/>
                </a:ext>
              </a:extLst>
            </p:cNvPr>
            <p:cNvSpPr txBox="1">
              <a:spLocks/>
            </p:cNvSpPr>
            <p:nvPr/>
          </p:nvSpPr>
          <p:spPr>
            <a:xfrm>
              <a:off x="2017199" y="2748716"/>
              <a:ext cx="2896165" cy="435059"/>
            </a:xfrm>
            <a:prstGeom prst="rect">
              <a:avLst/>
            </a:prstGeom>
          </p:spPr>
          <p:txBody>
            <a:bodyPr lIns="0" tIns="0" rIns="0" bIns="0" anchor="ct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defTabSz="914400">
                <a:lnSpc>
                  <a:spcPct val="100000"/>
                </a:lnSpc>
                <a:spcBef>
                  <a:spcPct val="20000"/>
                </a:spcBef>
                <a:buNone/>
              </a:pPr>
              <a:r>
                <a:rPr lang="en-US" altLang="zh-CN" sz="1400" b="1">
                  <a:latin typeface="Verdana" panose="020B0604030504040204" pitchFamily="34" charset="0"/>
                  <a:ea typeface="Verdana" panose="020B0604030504040204" pitchFamily="34" charset="0"/>
                  <a:cs typeface="Verdana" panose="020B0604030504040204" pitchFamily="34" charset="0"/>
                </a:rPr>
                <a:t>Employment</a:t>
              </a:r>
              <a:r>
                <a:rPr lang="zh-CN" altLang="en-US" sz="1400" b="1">
                  <a:latin typeface="Verdana" panose="020B0604030504040204" pitchFamily="34" charset="0"/>
                  <a:cs typeface="Verdana" panose="020B0604030504040204" pitchFamily="34" charset="0"/>
                </a:rPr>
                <a:t> </a:t>
              </a:r>
              <a:r>
                <a:rPr lang="en-US" altLang="zh-CN" sz="1400" b="1">
                  <a:latin typeface="Verdana" panose="020B0604030504040204" pitchFamily="34" charset="0"/>
                  <a:ea typeface="Verdana" panose="020B0604030504040204" pitchFamily="34" charset="0"/>
                  <a:cs typeface="Verdana" panose="020B0604030504040204" pitchFamily="34" charset="0"/>
                </a:rPr>
                <a:t>platforms</a:t>
              </a:r>
              <a:endParaRPr lang="en-AU" sz="1400" b="1">
                <a:latin typeface="Verdana" panose="020B0604030504040204" pitchFamily="34" charset="0"/>
                <a:ea typeface="Verdana" panose="020B0604030504040204" pitchFamily="34" charset="0"/>
                <a:cs typeface="Verdana" panose="020B0604030504040204" pitchFamily="34" charset="0"/>
              </a:endParaRPr>
            </a:p>
          </p:txBody>
        </p:sp>
        <p:sp>
          <p:nvSpPr>
            <p:cNvPr id="47" name="Text Placeholder 33">
              <a:extLst>
                <a:ext uri="{FF2B5EF4-FFF2-40B4-BE49-F238E27FC236}">
                  <a16:creationId xmlns:a16="http://schemas.microsoft.com/office/drawing/2014/main" id="{841C6C3F-06A9-574D-B98B-78448D8E5DB5}"/>
                </a:ext>
              </a:extLst>
            </p:cNvPr>
            <p:cNvSpPr txBox="1">
              <a:spLocks/>
            </p:cNvSpPr>
            <p:nvPr/>
          </p:nvSpPr>
          <p:spPr>
            <a:xfrm>
              <a:off x="2010108" y="2765296"/>
              <a:ext cx="3264309" cy="1215607"/>
            </a:xfrm>
            <a:prstGeom prst="rect">
              <a:avLst/>
            </a:prstGeom>
          </p:spPr>
          <p:txBody>
            <a:bodyPr lIns="0" tIns="0" rIns="0" bIns="0" anchor="ct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defTabSz="914400">
                <a:lnSpc>
                  <a:spcPct val="100000"/>
                </a:lnSpc>
                <a:spcBef>
                  <a:spcPct val="20000"/>
                </a:spcBef>
              </a:pPr>
              <a:r>
                <a:rPr lang="en-US" altLang="zh-CN" sz="1400">
                  <a:latin typeface="Verdana" panose="020B0604030504040204" pitchFamily="34" charset="0"/>
                  <a:ea typeface="Verdana" panose="020B0604030504040204" pitchFamily="34" charset="0"/>
                  <a:cs typeface="Verdana" panose="020B0604030504040204" pitchFamily="34" charset="0"/>
                </a:rPr>
                <a:t>Job</a:t>
              </a:r>
              <a:r>
                <a:rPr lang="zh-CN" altLang="en-US" sz="1400">
                  <a:latin typeface="Verdana" panose="020B0604030504040204" pitchFamily="34" charset="0"/>
                  <a:cs typeface="Verdana" panose="020B0604030504040204" pitchFamily="34" charset="0"/>
                </a:rPr>
                <a:t> </a:t>
              </a:r>
              <a:r>
                <a:rPr lang="en-US" altLang="zh-CN" sz="1400">
                  <a:latin typeface="Verdana" panose="020B0604030504040204" pitchFamily="34" charset="0"/>
                  <a:ea typeface="Verdana" panose="020B0604030504040204" pitchFamily="34" charset="0"/>
                  <a:cs typeface="Verdana" panose="020B0604030504040204" pitchFamily="34" charset="0"/>
                </a:rPr>
                <a:t>listing</a:t>
              </a:r>
              <a:r>
                <a:rPr lang="zh-CN" altLang="en-US" sz="1400">
                  <a:latin typeface="Verdana" panose="020B0604030504040204" pitchFamily="34" charset="0"/>
                  <a:cs typeface="Verdana" panose="020B0604030504040204" pitchFamily="34" charset="0"/>
                </a:rPr>
                <a:t> </a:t>
              </a:r>
              <a:r>
                <a:rPr lang="en-US" altLang="zh-CN" sz="1400">
                  <a:latin typeface="Verdana" panose="020B0604030504040204" pitchFamily="34" charset="0"/>
                  <a:ea typeface="Verdana" panose="020B0604030504040204" pitchFamily="34" charset="0"/>
                  <a:cs typeface="Verdana" panose="020B0604030504040204" pitchFamily="34" charset="0"/>
                </a:rPr>
                <a:t>platforms</a:t>
              </a:r>
            </a:p>
            <a:p>
              <a:pPr defTabSz="914400">
                <a:lnSpc>
                  <a:spcPct val="100000"/>
                </a:lnSpc>
                <a:spcBef>
                  <a:spcPct val="20000"/>
                </a:spcBef>
              </a:pPr>
              <a:r>
                <a:rPr lang="en-US" altLang="zh-CN" sz="1400">
                  <a:latin typeface="Verdana" panose="020B0604030504040204" pitchFamily="34" charset="0"/>
                  <a:ea typeface="Verdana" panose="020B0604030504040204" pitchFamily="34" charset="0"/>
                  <a:cs typeface="Verdana" panose="020B0604030504040204" pitchFamily="34" charset="0"/>
                </a:rPr>
                <a:t>Headhunters</a:t>
              </a:r>
              <a:r>
                <a:rPr lang="zh-CN" altLang="en-US" sz="1400">
                  <a:latin typeface="Verdana" panose="020B0604030504040204" pitchFamily="34" charset="0"/>
                  <a:cs typeface="Verdana" panose="020B0604030504040204" pitchFamily="34" charset="0"/>
                </a:rPr>
                <a:t> </a:t>
              </a:r>
              <a:r>
                <a:rPr lang="en-US" altLang="zh-CN" sz="1400">
                  <a:latin typeface="Verdana" panose="020B0604030504040204" pitchFamily="34" charset="0"/>
                  <a:ea typeface="Verdana" panose="020B0604030504040204" pitchFamily="34" charset="0"/>
                  <a:cs typeface="Verdana" panose="020B0604030504040204" pitchFamily="34" charset="0"/>
                </a:rPr>
                <a:t>to</a:t>
              </a:r>
              <a:r>
                <a:rPr lang="zh-CN" altLang="en-US" sz="1400">
                  <a:latin typeface="Verdana" panose="020B0604030504040204" pitchFamily="34" charset="0"/>
                  <a:cs typeface="Verdana" panose="020B0604030504040204" pitchFamily="34" charset="0"/>
                </a:rPr>
                <a:t> </a:t>
              </a:r>
              <a:r>
                <a:rPr lang="en-US" altLang="zh-CN" sz="1400">
                  <a:latin typeface="Verdana" panose="020B0604030504040204" pitchFamily="34" charset="0"/>
                  <a:ea typeface="Verdana" panose="020B0604030504040204" pitchFamily="34" charset="0"/>
                  <a:cs typeface="Verdana" panose="020B0604030504040204" pitchFamily="34" charset="0"/>
                </a:rPr>
                <a:t>gain</a:t>
              </a:r>
              <a:r>
                <a:rPr lang="zh-CN" altLang="en-US" sz="1400">
                  <a:latin typeface="Verdana" panose="020B0604030504040204" pitchFamily="34" charset="0"/>
                  <a:cs typeface="Verdana" panose="020B0604030504040204" pitchFamily="34" charset="0"/>
                </a:rPr>
                <a:t> </a:t>
              </a:r>
              <a:r>
                <a:rPr lang="en-US" altLang="zh-CN" sz="1400">
                  <a:latin typeface="Verdana" panose="020B0604030504040204" pitchFamily="34" charset="0"/>
                  <a:ea typeface="Verdana" panose="020B0604030504040204" pitchFamily="34" charset="0"/>
                  <a:cs typeface="Verdana" panose="020B0604030504040204" pitchFamily="34" charset="0"/>
                </a:rPr>
                <a:t>credibility</a:t>
              </a:r>
              <a:endParaRPr lang="en-AU" sz="1400">
                <a:latin typeface="Verdana" panose="020B0604030504040204" pitchFamily="34" charset="0"/>
                <a:ea typeface="Verdana" panose="020B0604030504040204" pitchFamily="34" charset="0"/>
                <a:cs typeface="Verdana" panose="020B0604030504040204" pitchFamily="34" charset="0"/>
              </a:endParaRPr>
            </a:p>
          </p:txBody>
        </p:sp>
      </p:grpSp>
      <p:grpSp>
        <p:nvGrpSpPr>
          <p:cNvPr id="38" name="Group 37">
            <a:extLst>
              <a:ext uri="{FF2B5EF4-FFF2-40B4-BE49-F238E27FC236}">
                <a16:creationId xmlns:a16="http://schemas.microsoft.com/office/drawing/2014/main" id="{C36E6B8D-B8F3-624F-9C6F-F077EF4735AA}"/>
              </a:ext>
            </a:extLst>
          </p:cNvPr>
          <p:cNvGrpSpPr/>
          <p:nvPr/>
        </p:nvGrpSpPr>
        <p:grpSpPr>
          <a:xfrm>
            <a:off x="1813337" y="5212066"/>
            <a:ext cx="3265464" cy="1229551"/>
            <a:chOff x="837281" y="4910646"/>
            <a:chExt cx="3265464" cy="1229551"/>
          </a:xfrm>
        </p:grpSpPr>
        <p:sp>
          <p:nvSpPr>
            <p:cNvPr id="48" name="Text Placeholder 33">
              <a:extLst>
                <a:ext uri="{FF2B5EF4-FFF2-40B4-BE49-F238E27FC236}">
                  <a16:creationId xmlns:a16="http://schemas.microsoft.com/office/drawing/2014/main" id="{7FDDB3BB-93E6-7A44-8D31-97BD61DAF4D1}"/>
                </a:ext>
              </a:extLst>
            </p:cNvPr>
            <p:cNvSpPr txBox="1">
              <a:spLocks/>
            </p:cNvSpPr>
            <p:nvPr/>
          </p:nvSpPr>
          <p:spPr>
            <a:xfrm>
              <a:off x="837281" y="4910646"/>
              <a:ext cx="2897190" cy="435213"/>
            </a:xfrm>
            <a:prstGeom prst="rect">
              <a:avLst/>
            </a:prstGeom>
          </p:spPr>
          <p:txBody>
            <a:bodyPr lIns="0" tIns="0" rIns="0" bIns="0" anchor="ct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defTabSz="914400">
                <a:lnSpc>
                  <a:spcPct val="100000"/>
                </a:lnSpc>
                <a:spcBef>
                  <a:spcPct val="20000"/>
                </a:spcBef>
                <a:buNone/>
              </a:pPr>
              <a:r>
                <a:rPr lang="en-US" altLang="zh-CN" sz="1400" b="1">
                  <a:latin typeface="Verdana" panose="020B0604030504040204" pitchFamily="34" charset="0"/>
                  <a:ea typeface="Verdana" panose="020B0604030504040204" pitchFamily="34" charset="0"/>
                  <a:cs typeface="Verdana" panose="020B0604030504040204" pitchFamily="34" charset="0"/>
                </a:rPr>
                <a:t>Individual</a:t>
              </a:r>
              <a:r>
                <a:rPr lang="zh-CN" altLang="en-US" sz="1400" b="1">
                  <a:latin typeface="Verdana" panose="020B0604030504040204" pitchFamily="34" charset="0"/>
                  <a:cs typeface="Verdana" panose="020B0604030504040204" pitchFamily="34" charset="0"/>
                </a:rPr>
                <a:t> </a:t>
              </a:r>
              <a:r>
                <a:rPr lang="en-US" altLang="zh-CN" sz="1400" b="1">
                  <a:latin typeface="Verdana" panose="020B0604030504040204" pitchFamily="34" charset="0"/>
                  <a:ea typeface="Verdana" panose="020B0604030504040204" pitchFamily="34" charset="0"/>
                  <a:cs typeface="Verdana" panose="020B0604030504040204" pitchFamily="34" charset="0"/>
                </a:rPr>
                <a:t>Users</a:t>
              </a:r>
              <a:endParaRPr lang="en-AU" sz="1400" b="1">
                <a:latin typeface="Verdana" panose="020B0604030504040204" pitchFamily="34" charset="0"/>
                <a:ea typeface="Verdana" panose="020B0604030504040204" pitchFamily="34" charset="0"/>
                <a:cs typeface="Verdana" panose="020B0604030504040204" pitchFamily="34" charset="0"/>
              </a:endParaRPr>
            </a:p>
          </p:txBody>
        </p:sp>
        <p:sp>
          <p:nvSpPr>
            <p:cNvPr id="49" name="Text Placeholder 33">
              <a:extLst>
                <a:ext uri="{FF2B5EF4-FFF2-40B4-BE49-F238E27FC236}">
                  <a16:creationId xmlns:a16="http://schemas.microsoft.com/office/drawing/2014/main" id="{3B87A5C3-8119-094C-9308-2D006A2D7571}"/>
                </a:ext>
              </a:extLst>
            </p:cNvPr>
            <p:cNvSpPr txBox="1">
              <a:spLocks/>
            </p:cNvSpPr>
            <p:nvPr/>
          </p:nvSpPr>
          <p:spPr>
            <a:xfrm>
              <a:off x="837281" y="4924160"/>
              <a:ext cx="3265464" cy="1216037"/>
            </a:xfrm>
            <a:prstGeom prst="rect">
              <a:avLst/>
            </a:prstGeom>
          </p:spPr>
          <p:txBody>
            <a:bodyPr lIns="0" tIns="0" rIns="0" bIns="0" anchor="ct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defTabSz="914400">
                <a:lnSpc>
                  <a:spcPct val="100000"/>
                </a:lnSpc>
                <a:spcBef>
                  <a:spcPct val="20000"/>
                </a:spcBef>
              </a:pPr>
              <a:r>
                <a:rPr lang="en-US" altLang="zh-CN" sz="1400">
                  <a:latin typeface="Verdana" panose="020B0604030504040204" pitchFamily="34" charset="0"/>
                  <a:ea typeface="Verdana" panose="020B0604030504040204" pitchFamily="34" charset="0"/>
                  <a:cs typeface="Verdana" panose="020B0604030504040204" pitchFamily="34" charset="0"/>
                </a:rPr>
                <a:t>Users</a:t>
              </a:r>
              <a:r>
                <a:rPr lang="zh-CN" altLang="en-US" sz="1400">
                  <a:latin typeface="Verdana" panose="020B0604030504040204" pitchFamily="34" charset="0"/>
                  <a:ea typeface="Verdana" panose="020B0604030504040204" pitchFamily="34" charset="0"/>
                  <a:cs typeface="Verdana" panose="020B0604030504040204" pitchFamily="34" charset="0"/>
                </a:rPr>
                <a:t> </a:t>
              </a:r>
              <a:r>
                <a:rPr lang="en-US" altLang="zh-CN" sz="1400">
                  <a:latin typeface="Verdana" panose="020B0604030504040204" pitchFamily="34" charset="0"/>
                  <a:ea typeface="Verdana" panose="020B0604030504040204" pitchFamily="34" charset="0"/>
                  <a:cs typeface="Verdana" panose="020B0604030504040204" pitchFamily="34" charset="0"/>
                </a:rPr>
                <a:t>can</a:t>
              </a:r>
              <a:r>
                <a:rPr lang="zh-CN" altLang="en-US" sz="1400">
                  <a:latin typeface="Verdana" panose="020B0604030504040204" pitchFamily="34" charset="0"/>
                  <a:ea typeface="Verdana" panose="020B0604030504040204" pitchFamily="34" charset="0"/>
                  <a:cs typeface="Verdana" panose="020B0604030504040204" pitchFamily="34" charset="0"/>
                </a:rPr>
                <a:t> </a:t>
              </a:r>
              <a:r>
                <a:rPr lang="en-US" altLang="zh-CN" sz="1400">
                  <a:latin typeface="Verdana" panose="020B0604030504040204" pitchFamily="34" charset="0"/>
                  <a:ea typeface="Verdana" panose="020B0604030504040204" pitchFamily="34" charset="0"/>
                  <a:cs typeface="Verdana" panose="020B0604030504040204" pitchFamily="34" charset="0"/>
                </a:rPr>
                <a:t>get</a:t>
              </a:r>
              <a:r>
                <a:rPr lang="zh-CN" altLang="en-US" sz="1400">
                  <a:latin typeface="Verdana" panose="020B0604030504040204" pitchFamily="34" charset="0"/>
                  <a:ea typeface="Verdana" panose="020B0604030504040204" pitchFamily="34" charset="0"/>
                  <a:cs typeface="Verdana" panose="020B0604030504040204" pitchFamily="34" charset="0"/>
                </a:rPr>
                <a:t> </a:t>
              </a:r>
              <a:r>
                <a:rPr lang="en-US" altLang="zh-CN" sz="1400">
                  <a:latin typeface="Verdana" panose="020B0604030504040204" pitchFamily="34" charset="0"/>
                  <a:ea typeface="Verdana" panose="020B0604030504040204" pitchFamily="34" charset="0"/>
                  <a:cs typeface="Verdana" panose="020B0604030504040204" pitchFamily="34" charset="0"/>
                </a:rPr>
                <a:t>credits</a:t>
              </a:r>
              <a:r>
                <a:rPr lang="zh-CN" altLang="en-US" sz="1400">
                  <a:latin typeface="Verdana" panose="020B0604030504040204" pitchFamily="34" charset="0"/>
                  <a:ea typeface="Verdana" panose="020B0604030504040204" pitchFamily="34" charset="0"/>
                  <a:cs typeface="Verdana" panose="020B0604030504040204" pitchFamily="34" charset="0"/>
                </a:rPr>
                <a:t> </a:t>
              </a:r>
              <a:r>
                <a:rPr lang="en-US" altLang="zh-CN" sz="1400">
                  <a:latin typeface="Verdana" panose="020B0604030504040204" pitchFamily="34" charset="0"/>
                  <a:ea typeface="Verdana" panose="020B0604030504040204" pitchFamily="34" charset="0"/>
                  <a:cs typeface="Verdana" panose="020B0604030504040204" pitchFamily="34" charset="0"/>
                </a:rPr>
                <a:t>for</a:t>
              </a:r>
              <a:r>
                <a:rPr lang="zh-CN" altLang="en-US" sz="1400">
                  <a:latin typeface="Verdana" panose="020B0604030504040204" pitchFamily="34" charset="0"/>
                  <a:ea typeface="Verdana" panose="020B0604030504040204" pitchFamily="34" charset="0"/>
                  <a:cs typeface="Verdana" panose="020B0604030504040204" pitchFamily="34" charset="0"/>
                </a:rPr>
                <a:t> </a:t>
              </a:r>
              <a:r>
                <a:rPr lang="en-US" altLang="zh-CN" sz="1400">
                  <a:latin typeface="Verdana" panose="020B0604030504040204" pitchFamily="34" charset="0"/>
                  <a:ea typeface="Verdana" panose="020B0604030504040204" pitchFamily="34" charset="0"/>
                  <a:cs typeface="Verdana" panose="020B0604030504040204" pitchFamily="34" charset="0"/>
                </a:rPr>
                <a:t>social</a:t>
              </a:r>
              <a:r>
                <a:rPr lang="zh-CN" altLang="en-US" sz="1400">
                  <a:latin typeface="Verdana" panose="020B0604030504040204" pitchFamily="34" charset="0"/>
                  <a:ea typeface="Verdana" panose="020B0604030504040204" pitchFamily="34" charset="0"/>
                  <a:cs typeface="Verdana" panose="020B0604030504040204" pitchFamily="34" charset="0"/>
                </a:rPr>
                <a:t> </a:t>
              </a:r>
              <a:r>
                <a:rPr lang="en-US" altLang="zh-CN" sz="1400">
                  <a:latin typeface="Verdana" panose="020B0604030504040204" pitchFamily="34" charset="0"/>
                  <a:ea typeface="Verdana" panose="020B0604030504040204" pitchFamily="34" charset="0"/>
                  <a:cs typeface="Verdana" panose="020B0604030504040204" pitchFamily="34" charset="0"/>
                </a:rPr>
                <a:t>media</a:t>
              </a:r>
              <a:r>
                <a:rPr lang="zh-CN" altLang="en-US" sz="1400">
                  <a:latin typeface="Verdana" panose="020B0604030504040204" pitchFamily="34" charset="0"/>
                  <a:ea typeface="Verdana" panose="020B0604030504040204" pitchFamily="34" charset="0"/>
                  <a:cs typeface="Verdana" panose="020B0604030504040204" pitchFamily="34" charset="0"/>
                </a:rPr>
                <a:t> </a:t>
              </a:r>
              <a:r>
                <a:rPr lang="en-US" altLang="zh-CN" sz="1400">
                  <a:latin typeface="Verdana" panose="020B0604030504040204" pitchFamily="34" charset="0"/>
                  <a:ea typeface="Verdana" panose="020B0604030504040204" pitchFamily="34" charset="0"/>
                  <a:cs typeface="Verdana" panose="020B0604030504040204" pitchFamily="34" charset="0"/>
                </a:rPr>
                <a:t>sharing</a:t>
              </a:r>
              <a:endParaRPr lang="en-AU" sz="1400">
                <a:latin typeface="Verdana" panose="020B0604030504040204" pitchFamily="34" charset="0"/>
                <a:ea typeface="Verdana" panose="020B0604030504040204" pitchFamily="34" charset="0"/>
                <a:cs typeface="Verdana" panose="020B0604030504040204" pitchFamily="34" charset="0"/>
              </a:endParaRPr>
            </a:p>
          </p:txBody>
        </p:sp>
      </p:grpSp>
      <p:grpSp>
        <p:nvGrpSpPr>
          <p:cNvPr id="39" name="Group 38">
            <a:extLst>
              <a:ext uri="{FF2B5EF4-FFF2-40B4-BE49-F238E27FC236}">
                <a16:creationId xmlns:a16="http://schemas.microsoft.com/office/drawing/2014/main" id="{C5CF47D9-BB8D-7F46-9740-62EAACD6A10C}"/>
              </a:ext>
            </a:extLst>
          </p:cNvPr>
          <p:cNvGrpSpPr/>
          <p:nvPr/>
        </p:nvGrpSpPr>
        <p:grpSpPr>
          <a:xfrm>
            <a:off x="5638486" y="3161419"/>
            <a:ext cx="5232365" cy="598782"/>
            <a:chOff x="6843693" y="5286695"/>
            <a:chExt cx="5232365" cy="598782"/>
          </a:xfrm>
        </p:grpSpPr>
        <p:pic>
          <p:nvPicPr>
            <p:cNvPr id="1030" name="Picture 6" descr="Travailler chez LinkedIn : 355 avis | Indeed.com">
              <a:extLst>
                <a:ext uri="{FF2B5EF4-FFF2-40B4-BE49-F238E27FC236}">
                  <a16:creationId xmlns:a16="http://schemas.microsoft.com/office/drawing/2014/main" id="{02467C2F-4AEC-5F4A-A3B1-B0907ABDF1E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843693" y="5286695"/>
              <a:ext cx="594000" cy="5940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Post a job | Indeed.com">
              <a:extLst>
                <a:ext uri="{FF2B5EF4-FFF2-40B4-BE49-F238E27FC236}">
                  <a16:creationId xmlns:a16="http://schemas.microsoft.com/office/drawing/2014/main" id="{C5FA03CE-10EE-BC40-9E1F-91A1E75EF86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437693" y="5291477"/>
              <a:ext cx="1131557" cy="59400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Glassdoor-Logo-EPS-vector-image - Approach People Careers">
              <a:extLst>
                <a:ext uri="{FF2B5EF4-FFF2-40B4-BE49-F238E27FC236}">
                  <a16:creationId xmlns:a16="http://schemas.microsoft.com/office/drawing/2014/main" id="{6E513E27-AD78-9F4B-9525-60184367CD33}"/>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778386" y="5287653"/>
              <a:ext cx="891000" cy="59400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Jobs and recruitment - Michael Page Canada | Michael Page CA">
              <a:extLst>
                <a:ext uri="{FF2B5EF4-FFF2-40B4-BE49-F238E27FC236}">
                  <a16:creationId xmlns:a16="http://schemas.microsoft.com/office/drawing/2014/main" id="{372C9E76-304C-EF4D-BC91-A01422C3E126}"/>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711178" y="5287653"/>
              <a:ext cx="1135088" cy="594000"/>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ZipRecruiter: What it is, How to Use it, Pricing, and FAQs.">
              <a:extLst>
                <a:ext uri="{FF2B5EF4-FFF2-40B4-BE49-F238E27FC236}">
                  <a16:creationId xmlns:a16="http://schemas.microsoft.com/office/drawing/2014/main" id="{CF1D25FD-322A-934B-8997-C9EFBB55F616}"/>
                </a:ext>
              </a:extLst>
            </p:cNvPr>
            <p:cNvPicPr>
              <a:picLocks noChangeAspect="1" noChangeArrowheads="1"/>
            </p:cNvPicPr>
            <p:nvPr/>
          </p:nvPicPr>
          <p:blipFill>
            <a:blip r:embed="rId13">
              <a:extLst>
                <a:ext uri="{BEBA8EAE-BF5A-486C-A8C5-ECC9F3942E4B}">
                  <a14:imgProps xmlns:a14="http://schemas.microsoft.com/office/drawing/2010/main">
                    <a14:imgLayer r:embed="rId14">
                      <a14:imgEffect>
                        <a14:backgroundRemoval t="10000" b="90000" l="10000" r="90000">
                          <a14:foregroundMark x1="29004" y1="42188" x2="29004" y2="42188"/>
                          <a14:foregroundMark x1="32324" y1="48047" x2="32324" y2="48047"/>
                          <a14:foregroundMark x1="32324" y1="41992" x2="32324" y2="41992"/>
                          <a14:foregroundMark x1="34766" y1="51172" x2="34766" y2="51172"/>
                          <a14:foregroundMark x1="41992" y1="41992" x2="41992" y2="41992"/>
                          <a14:foregroundMark x1="49902" y1="46484" x2="49902" y2="46484"/>
                          <a14:foregroundMark x1="54980" y1="47461" x2="54980" y2="47461"/>
                          <a14:foregroundMark x1="60156" y1="49219" x2="60156" y2="49219"/>
                          <a14:foregroundMark x1="64453" y1="50000" x2="64453" y2="50000"/>
                          <a14:foregroundMark x1="69922" y1="42773" x2="69922" y2="42773"/>
                          <a14:foregroundMark x1="70117" y1="51758" x2="70117" y2="51758"/>
                          <a14:foregroundMark x1="73438" y1="47461" x2="73438" y2="47461"/>
                          <a14:foregroundMark x1="77148" y1="48633" x2="77148" y2="48633"/>
                          <a14:foregroundMark x1="83105" y1="50586" x2="83105" y2="50586"/>
                        </a14:backgroundRemoval>
                      </a14:imgEffect>
                    </a14:imgLayer>
                  </a14:imgProps>
                </a:ext>
                <a:ext uri="{28A0092B-C50C-407E-A947-70E740481C1C}">
                  <a14:useLocalDpi xmlns:a14="http://schemas.microsoft.com/office/drawing/2010/main" val="0"/>
                </a:ext>
              </a:extLst>
            </a:blip>
            <a:srcRect/>
            <a:stretch>
              <a:fillRect/>
            </a:stretch>
          </p:blipFill>
          <p:spPr bwMode="auto">
            <a:xfrm>
              <a:off x="10888058" y="5286695"/>
              <a:ext cx="1188000" cy="5940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 name="Group 11">
            <a:extLst>
              <a:ext uri="{FF2B5EF4-FFF2-40B4-BE49-F238E27FC236}">
                <a16:creationId xmlns:a16="http://schemas.microsoft.com/office/drawing/2014/main" id="{218F067F-888A-DA4F-826D-4689D32A32E0}"/>
              </a:ext>
            </a:extLst>
          </p:cNvPr>
          <p:cNvGrpSpPr/>
          <p:nvPr/>
        </p:nvGrpSpPr>
        <p:grpSpPr>
          <a:xfrm>
            <a:off x="905173" y="5388592"/>
            <a:ext cx="631636" cy="631628"/>
            <a:chOff x="988961" y="3949365"/>
            <a:chExt cx="806410" cy="806400"/>
          </a:xfrm>
        </p:grpSpPr>
        <p:sp>
          <p:nvSpPr>
            <p:cNvPr id="7" name="Shape 133">
              <a:extLst>
                <a:ext uri="{FF2B5EF4-FFF2-40B4-BE49-F238E27FC236}">
                  <a16:creationId xmlns:a16="http://schemas.microsoft.com/office/drawing/2014/main" id="{8B9A4055-4FA3-304D-A6E1-81DDD17C5BE9}"/>
                </a:ext>
              </a:extLst>
            </p:cNvPr>
            <p:cNvSpPr/>
            <p:nvPr/>
          </p:nvSpPr>
          <p:spPr>
            <a:xfrm>
              <a:off x="988961" y="3949365"/>
              <a:ext cx="806410" cy="806400"/>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path>
              </a:pathLst>
            </a:custGeom>
            <a:solidFill>
              <a:schemeClr val="accent1"/>
            </a:solidFill>
            <a:ln w="12700" cap="flat">
              <a:solidFill>
                <a:schemeClr val="bg1">
                  <a:lumMod val="75000"/>
                </a:schemeClr>
              </a:solidFill>
              <a:miter lim="400000"/>
            </a:ln>
            <a:effectLst/>
          </p:spPr>
          <p:txBody>
            <a:bodyPr wrap="square" lIns="28575" tIns="28575" rIns="28575" bIns="28575" numCol="1" anchor="ctr">
              <a:noAutofit/>
            </a:bodyPr>
            <a:lstStyle/>
            <a:p>
              <a:endParaRPr sz="1350">
                <a:latin typeface="Verdana" panose="020B0604030504040204" pitchFamily="34" charset="0"/>
                <a:ea typeface="Verdana" panose="020B0604030504040204" pitchFamily="34" charset="0"/>
                <a:cs typeface="Verdana" panose="020B0604030504040204" pitchFamily="34" charset="0"/>
              </a:endParaRPr>
            </a:p>
          </p:txBody>
        </p:sp>
        <p:pic>
          <p:nvPicPr>
            <p:cNvPr id="42" name="Graphic 41" descr="Group of people with solid fill">
              <a:extLst>
                <a:ext uri="{FF2B5EF4-FFF2-40B4-BE49-F238E27FC236}">
                  <a16:creationId xmlns:a16="http://schemas.microsoft.com/office/drawing/2014/main" id="{4F32A942-6772-F346-8508-FCD7F938FF3F}"/>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097576" y="4035905"/>
              <a:ext cx="576000" cy="576000"/>
            </a:xfrm>
            <a:prstGeom prst="rect">
              <a:avLst/>
            </a:prstGeom>
          </p:spPr>
        </p:pic>
      </p:grpSp>
      <p:grpSp>
        <p:nvGrpSpPr>
          <p:cNvPr id="4" name="Group 3">
            <a:extLst>
              <a:ext uri="{FF2B5EF4-FFF2-40B4-BE49-F238E27FC236}">
                <a16:creationId xmlns:a16="http://schemas.microsoft.com/office/drawing/2014/main" id="{DE060BF0-1728-874A-98BB-63155F60D482}"/>
              </a:ext>
            </a:extLst>
          </p:cNvPr>
          <p:cNvGrpSpPr>
            <a:grpSpLocks noChangeAspect="1"/>
          </p:cNvGrpSpPr>
          <p:nvPr/>
        </p:nvGrpSpPr>
        <p:grpSpPr>
          <a:xfrm>
            <a:off x="905174" y="2988669"/>
            <a:ext cx="631635" cy="631628"/>
            <a:chOff x="1102252" y="2678960"/>
            <a:chExt cx="806190" cy="806181"/>
          </a:xfrm>
        </p:grpSpPr>
        <p:sp>
          <p:nvSpPr>
            <p:cNvPr id="8" name="Shape 133">
              <a:extLst>
                <a:ext uri="{FF2B5EF4-FFF2-40B4-BE49-F238E27FC236}">
                  <a16:creationId xmlns:a16="http://schemas.microsoft.com/office/drawing/2014/main" id="{D63213E1-8A62-4144-A2B1-4BEBE3A44E75}"/>
                </a:ext>
              </a:extLst>
            </p:cNvPr>
            <p:cNvSpPr/>
            <p:nvPr/>
          </p:nvSpPr>
          <p:spPr>
            <a:xfrm>
              <a:off x="1102252" y="2678960"/>
              <a:ext cx="806190" cy="806181"/>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path>
              </a:pathLst>
            </a:custGeom>
            <a:solidFill>
              <a:schemeClr val="accent2"/>
            </a:solidFill>
            <a:ln w="12700" cap="flat">
              <a:noFill/>
              <a:miter lim="400000"/>
            </a:ln>
            <a:effectLst/>
          </p:spPr>
          <p:txBody>
            <a:bodyPr wrap="square" lIns="28575" tIns="28575" rIns="28575" bIns="28575" numCol="1" anchor="ctr">
              <a:noAutofit/>
            </a:bodyPr>
            <a:lstStyle/>
            <a:p>
              <a:endParaRPr sz="1350">
                <a:latin typeface="Verdana" panose="020B0604030504040204" pitchFamily="34" charset="0"/>
                <a:ea typeface="Verdana" panose="020B0604030504040204" pitchFamily="34" charset="0"/>
                <a:cs typeface="Verdana" panose="020B0604030504040204" pitchFamily="34" charset="0"/>
              </a:endParaRPr>
            </a:p>
          </p:txBody>
        </p:sp>
        <p:pic>
          <p:nvPicPr>
            <p:cNvPr id="52" name="Graphic 51" descr="Social network with solid fill">
              <a:extLst>
                <a:ext uri="{FF2B5EF4-FFF2-40B4-BE49-F238E27FC236}">
                  <a16:creationId xmlns:a16="http://schemas.microsoft.com/office/drawing/2014/main" id="{57F099DD-FFE1-DB4D-8F02-878278BE2BF5}"/>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208209" y="2776827"/>
              <a:ext cx="590934" cy="590934"/>
            </a:xfrm>
            <a:prstGeom prst="rect">
              <a:avLst/>
            </a:prstGeom>
          </p:spPr>
        </p:pic>
      </p:grpSp>
      <p:grpSp>
        <p:nvGrpSpPr>
          <p:cNvPr id="2" name="Group 1">
            <a:extLst>
              <a:ext uri="{FF2B5EF4-FFF2-40B4-BE49-F238E27FC236}">
                <a16:creationId xmlns:a16="http://schemas.microsoft.com/office/drawing/2014/main" id="{162C9B42-B1DD-6A46-B8AF-43E5EDBBF1FD}"/>
              </a:ext>
            </a:extLst>
          </p:cNvPr>
          <p:cNvGrpSpPr/>
          <p:nvPr/>
        </p:nvGrpSpPr>
        <p:grpSpPr>
          <a:xfrm>
            <a:off x="905173" y="3908432"/>
            <a:ext cx="631636" cy="631628"/>
            <a:chOff x="824350" y="5284956"/>
            <a:chExt cx="806410" cy="806400"/>
          </a:xfrm>
        </p:grpSpPr>
        <p:sp>
          <p:nvSpPr>
            <p:cNvPr id="33" name="Shape 133">
              <a:extLst>
                <a:ext uri="{FF2B5EF4-FFF2-40B4-BE49-F238E27FC236}">
                  <a16:creationId xmlns:a16="http://schemas.microsoft.com/office/drawing/2014/main" id="{9B0F7EA1-8034-8A42-8EA6-E8D5458F0F97}"/>
                </a:ext>
              </a:extLst>
            </p:cNvPr>
            <p:cNvSpPr>
              <a:spLocks noChangeAspect="1"/>
            </p:cNvSpPr>
            <p:nvPr/>
          </p:nvSpPr>
          <p:spPr>
            <a:xfrm>
              <a:off x="824350" y="5284956"/>
              <a:ext cx="806410" cy="806400"/>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path>
              </a:pathLst>
            </a:custGeom>
            <a:solidFill>
              <a:schemeClr val="accent4"/>
            </a:solidFill>
            <a:ln w="12700" cap="flat">
              <a:solidFill>
                <a:schemeClr val="bg1">
                  <a:lumMod val="75000"/>
                </a:schemeClr>
              </a:solidFill>
              <a:miter lim="400000"/>
            </a:ln>
            <a:effectLst/>
          </p:spPr>
          <p:txBody>
            <a:bodyPr wrap="square" lIns="28575" tIns="28575" rIns="28575" bIns="28575" numCol="1" anchor="ctr">
              <a:noAutofit/>
            </a:bodyPr>
            <a:lstStyle/>
            <a:p>
              <a:endParaRPr sz="1350">
                <a:latin typeface="Verdana" panose="020B0604030504040204" pitchFamily="34" charset="0"/>
                <a:ea typeface="Verdana" panose="020B0604030504040204" pitchFamily="34" charset="0"/>
                <a:cs typeface="Verdana" panose="020B0604030504040204" pitchFamily="34" charset="0"/>
              </a:endParaRPr>
            </a:p>
          </p:txBody>
        </p:sp>
        <p:pic>
          <p:nvPicPr>
            <p:cNvPr id="35" name="Content Placeholder 15" descr="Graduation cap with solid fill">
              <a:extLst>
                <a:ext uri="{FF2B5EF4-FFF2-40B4-BE49-F238E27FC236}">
                  <a16:creationId xmlns:a16="http://schemas.microsoft.com/office/drawing/2014/main" id="{D49DC186-27ED-DD46-AC0C-76FFFB651B07}"/>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932355" y="5409818"/>
              <a:ext cx="590400" cy="590400"/>
            </a:xfrm>
            <a:prstGeom prst="rect">
              <a:avLst/>
            </a:prstGeom>
          </p:spPr>
        </p:pic>
      </p:grpSp>
      <p:sp>
        <p:nvSpPr>
          <p:cNvPr id="44" name="Text Placeholder 33">
            <a:extLst>
              <a:ext uri="{FF2B5EF4-FFF2-40B4-BE49-F238E27FC236}">
                <a16:creationId xmlns:a16="http://schemas.microsoft.com/office/drawing/2014/main" id="{946CB8EB-DCFC-0340-B5BF-7BD415F33D81}"/>
              </a:ext>
            </a:extLst>
          </p:cNvPr>
          <p:cNvSpPr txBox="1">
            <a:spLocks/>
          </p:cNvSpPr>
          <p:nvPr/>
        </p:nvSpPr>
        <p:spPr>
          <a:xfrm>
            <a:off x="1836715" y="3750158"/>
            <a:ext cx="3230218" cy="435213"/>
          </a:xfrm>
          <a:prstGeom prst="rect">
            <a:avLst/>
          </a:prstGeom>
        </p:spPr>
        <p:txBody>
          <a:bodyPr lIns="0" tIns="0" rIns="0" bIns="0" anchor="ct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defTabSz="914400">
              <a:lnSpc>
                <a:spcPct val="100000"/>
              </a:lnSpc>
              <a:spcBef>
                <a:spcPct val="20000"/>
              </a:spcBef>
              <a:buNone/>
            </a:pPr>
            <a:r>
              <a:rPr lang="en-CA" altLang="zh-CN" sz="1600" b="1">
                <a:latin typeface="Verdana" panose="020B0604030504040204" pitchFamily="34" charset="0"/>
                <a:ea typeface="Verdana" panose="020B0604030504040204" pitchFamily="34" charset="0"/>
                <a:cs typeface="Verdana" panose="020B0604030504040204" pitchFamily="34" charset="0"/>
              </a:rPr>
              <a:t>Educational Institutions </a:t>
            </a:r>
            <a:endParaRPr lang="en-AU" sz="1600" b="1">
              <a:latin typeface="Verdana" panose="020B0604030504040204" pitchFamily="34" charset="0"/>
              <a:ea typeface="Verdana" panose="020B0604030504040204" pitchFamily="34" charset="0"/>
              <a:cs typeface="Verdana" panose="020B0604030504040204" pitchFamily="34" charset="0"/>
            </a:endParaRPr>
          </a:p>
        </p:txBody>
      </p:sp>
      <p:sp>
        <p:nvSpPr>
          <p:cNvPr id="51" name="Text Placeholder 33">
            <a:extLst>
              <a:ext uri="{FF2B5EF4-FFF2-40B4-BE49-F238E27FC236}">
                <a16:creationId xmlns:a16="http://schemas.microsoft.com/office/drawing/2014/main" id="{55E2FDDD-40F5-DB42-9EC0-DFEB1643101F}"/>
              </a:ext>
            </a:extLst>
          </p:cNvPr>
          <p:cNvSpPr txBox="1">
            <a:spLocks/>
          </p:cNvSpPr>
          <p:nvPr/>
        </p:nvSpPr>
        <p:spPr>
          <a:xfrm>
            <a:off x="1813913" y="3752424"/>
            <a:ext cx="3640825" cy="1216037"/>
          </a:xfrm>
          <a:prstGeom prst="rect">
            <a:avLst/>
          </a:prstGeom>
        </p:spPr>
        <p:txBody>
          <a:bodyPr lIns="0" tIns="0" rIns="0" bIns="0" anchor="ct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defTabSz="914400">
              <a:lnSpc>
                <a:spcPct val="100000"/>
              </a:lnSpc>
              <a:spcBef>
                <a:spcPct val="20000"/>
              </a:spcBef>
            </a:pPr>
            <a:r>
              <a:rPr lang="en-US" altLang="zh-CN" sz="1400">
                <a:latin typeface="Verdana" panose="020B0604030504040204" pitchFamily="34" charset="0"/>
                <a:ea typeface="Verdana" panose="020B0604030504040204" pitchFamily="34" charset="0"/>
                <a:cs typeface="Verdana" panose="020B0604030504040204" pitchFamily="34" charset="0"/>
              </a:rPr>
              <a:t>Sub</a:t>
            </a:r>
            <a:r>
              <a:rPr lang="en-CA" altLang="zh-CN" sz="1400">
                <a:latin typeface="Verdana" panose="020B0604030504040204" pitchFamily="34" charset="0"/>
                <a:ea typeface="Verdana" panose="020B0604030504040204" pitchFamily="34" charset="0"/>
                <a:cs typeface="Verdana" panose="020B0604030504040204" pitchFamily="34" charset="0"/>
              </a:rPr>
              <a:t>scription</a:t>
            </a:r>
            <a:r>
              <a:rPr lang="zh-CN" altLang="en-US" sz="1400">
                <a:latin typeface="Verdana" panose="020B0604030504040204" pitchFamily="34" charset="0"/>
                <a:ea typeface="Verdana" panose="020B0604030504040204" pitchFamily="34" charset="0"/>
                <a:cs typeface="Verdana" panose="020B0604030504040204" pitchFamily="34" charset="0"/>
              </a:rPr>
              <a:t> </a:t>
            </a:r>
            <a:r>
              <a:rPr lang="en-US" altLang="zh-CN" sz="1400">
                <a:latin typeface="Verdana" panose="020B0604030504040204" pitchFamily="34" charset="0"/>
                <a:ea typeface="Verdana" panose="020B0604030504040204" pitchFamily="34" charset="0"/>
                <a:cs typeface="Verdana" panose="020B0604030504040204" pitchFamily="34" charset="0"/>
              </a:rPr>
              <a:t>fee</a:t>
            </a:r>
            <a:r>
              <a:rPr lang="zh-CN" altLang="en-US" sz="1400">
                <a:latin typeface="Verdana" panose="020B0604030504040204" pitchFamily="34" charset="0"/>
                <a:ea typeface="Verdana" panose="020B0604030504040204" pitchFamily="34" charset="0"/>
                <a:cs typeface="Verdana" panose="020B0604030504040204" pitchFamily="34" charset="0"/>
              </a:rPr>
              <a:t> </a:t>
            </a:r>
            <a:r>
              <a:rPr lang="en-US" altLang="zh-CN" sz="1400">
                <a:latin typeface="Verdana" panose="020B0604030504040204" pitchFamily="34" charset="0"/>
                <a:ea typeface="Verdana" panose="020B0604030504040204" pitchFamily="34" charset="0"/>
                <a:cs typeface="Verdana" panose="020B0604030504040204" pitchFamily="34" charset="0"/>
              </a:rPr>
              <a:t>based</a:t>
            </a:r>
            <a:r>
              <a:rPr lang="zh-CN" altLang="en-US" sz="1400">
                <a:latin typeface="Verdana" panose="020B0604030504040204" pitchFamily="34" charset="0"/>
                <a:ea typeface="Verdana" panose="020B0604030504040204" pitchFamily="34" charset="0"/>
                <a:cs typeface="Verdana" panose="020B0604030504040204" pitchFamily="34" charset="0"/>
              </a:rPr>
              <a:t> </a:t>
            </a:r>
            <a:r>
              <a:rPr lang="en-US" altLang="zh-CN" sz="1400">
                <a:latin typeface="Verdana" panose="020B0604030504040204" pitchFamily="34" charset="0"/>
                <a:ea typeface="Verdana" panose="020B0604030504040204" pitchFamily="34" charset="0"/>
                <a:cs typeface="Verdana" panose="020B0604030504040204" pitchFamily="34" charset="0"/>
              </a:rPr>
              <a:t>on</a:t>
            </a:r>
            <a:r>
              <a:rPr lang="zh-CN" altLang="en-US" sz="1400">
                <a:latin typeface="Verdana" panose="020B0604030504040204" pitchFamily="34" charset="0"/>
                <a:ea typeface="Verdana" panose="020B0604030504040204" pitchFamily="34" charset="0"/>
                <a:cs typeface="Verdana" panose="020B0604030504040204" pitchFamily="34" charset="0"/>
              </a:rPr>
              <a:t> </a:t>
            </a:r>
            <a:r>
              <a:rPr lang="en-US" altLang="zh-CN" sz="1400">
                <a:latin typeface="Verdana" panose="020B0604030504040204" pitchFamily="34" charset="0"/>
                <a:ea typeface="Verdana" panose="020B0604030504040204" pitchFamily="34" charset="0"/>
                <a:cs typeface="Verdana" panose="020B0604030504040204" pitchFamily="34" charset="0"/>
              </a:rPr>
              <a:t>level</a:t>
            </a:r>
            <a:r>
              <a:rPr lang="zh-CN" altLang="en-US" sz="1400">
                <a:latin typeface="Verdana" panose="020B0604030504040204" pitchFamily="34" charset="0"/>
                <a:ea typeface="Verdana" panose="020B0604030504040204" pitchFamily="34" charset="0"/>
                <a:cs typeface="Verdana" panose="020B0604030504040204" pitchFamily="34" charset="0"/>
              </a:rPr>
              <a:t> </a:t>
            </a:r>
            <a:r>
              <a:rPr lang="en-US" altLang="zh-CN" sz="1400">
                <a:latin typeface="Verdana" panose="020B0604030504040204" pitchFamily="34" charset="0"/>
                <a:ea typeface="Verdana" panose="020B0604030504040204" pitchFamily="34" charset="0"/>
                <a:cs typeface="Verdana" panose="020B0604030504040204" pitchFamily="34" charset="0"/>
              </a:rPr>
              <a:t>of</a:t>
            </a:r>
            <a:r>
              <a:rPr lang="zh-CN" altLang="en-US" sz="1400">
                <a:latin typeface="Verdana" panose="020B0604030504040204" pitchFamily="34" charset="0"/>
                <a:ea typeface="Verdana" panose="020B0604030504040204" pitchFamily="34" charset="0"/>
                <a:cs typeface="Verdana" panose="020B0604030504040204" pitchFamily="34" charset="0"/>
              </a:rPr>
              <a:t>  </a:t>
            </a:r>
            <a:r>
              <a:rPr lang="en-US" altLang="zh-CN" sz="1400">
                <a:latin typeface="Verdana" panose="020B0604030504040204" pitchFamily="34" charset="0"/>
                <a:ea typeface="Verdana" panose="020B0604030504040204" pitchFamily="34" charset="0"/>
                <a:cs typeface="Verdana" panose="020B0604030504040204" pitchFamily="34" charset="0"/>
              </a:rPr>
              <a:t>customization</a:t>
            </a:r>
            <a:endParaRPr lang="en-AU" sz="1400">
              <a:highlight>
                <a:srgbClr val="FFFF00"/>
              </a:highlight>
              <a:latin typeface="Verdana" panose="020B0604030504040204" pitchFamily="34" charset="0"/>
              <a:ea typeface="Verdana" panose="020B0604030504040204" pitchFamily="34" charset="0"/>
              <a:cs typeface="Verdana" panose="020B0604030504040204" pitchFamily="34" charset="0"/>
            </a:endParaRPr>
          </a:p>
        </p:txBody>
      </p:sp>
      <p:pic>
        <p:nvPicPr>
          <p:cNvPr id="2050" name="Picture 2" descr="Western University">
            <a:extLst>
              <a:ext uri="{FF2B5EF4-FFF2-40B4-BE49-F238E27FC236}">
                <a16:creationId xmlns:a16="http://schemas.microsoft.com/office/drawing/2014/main" id="{C49EA3CB-1024-B44A-A37C-F4FAA169E1C8}"/>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5362966" y="4038124"/>
            <a:ext cx="548502" cy="5940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Timelines | Engineering | University of Waterloo">
            <a:extLst>
              <a:ext uri="{FF2B5EF4-FFF2-40B4-BE49-F238E27FC236}">
                <a16:creationId xmlns:a16="http://schemas.microsoft.com/office/drawing/2014/main" id="{F4F9C212-3081-8744-957E-CF389B5D4921}"/>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6221692" y="4038308"/>
            <a:ext cx="834270" cy="59400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Brock University – OUInfo">
            <a:extLst>
              <a:ext uri="{FF2B5EF4-FFF2-40B4-BE49-F238E27FC236}">
                <a16:creationId xmlns:a16="http://schemas.microsoft.com/office/drawing/2014/main" id="{6DA3CCF5-7058-B440-B691-B6EE5BD7F4C8}"/>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7163395" y="4016174"/>
            <a:ext cx="594000" cy="59400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Ryerson Logo - Ryerson Brand - Ryerson University">
            <a:extLst>
              <a:ext uri="{FF2B5EF4-FFF2-40B4-BE49-F238E27FC236}">
                <a16:creationId xmlns:a16="http://schemas.microsoft.com/office/drawing/2014/main" id="{487868B0-8CB1-364A-A1CD-1BE680B6C65A}"/>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7895554" y="4051002"/>
            <a:ext cx="913846" cy="594000"/>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a:extLst>
              <a:ext uri="{FF2B5EF4-FFF2-40B4-BE49-F238E27FC236}">
                <a16:creationId xmlns:a16="http://schemas.microsoft.com/office/drawing/2014/main" id="{B9767C60-57CC-5846-A8A5-39F08DEF2729}"/>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9101188" y="4124660"/>
            <a:ext cx="671630" cy="373128"/>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a:extLst>
              <a:ext uri="{FF2B5EF4-FFF2-40B4-BE49-F238E27FC236}">
                <a16:creationId xmlns:a16="http://schemas.microsoft.com/office/drawing/2014/main" id="{7276CC05-4266-084B-BB6B-E874EFFDEA7B}"/>
              </a:ext>
            </a:extLst>
          </p:cNvPr>
          <p:cNvSpPr/>
          <p:nvPr/>
        </p:nvSpPr>
        <p:spPr>
          <a:xfrm>
            <a:off x="804892" y="1526439"/>
            <a:ext cx="10397122" cy="908772"/>
          </a:xfrm>
          <a:prstGeom prst="rect">
            <a:avLst/>
          </a:prstGeom>
          <a:noFill/>
          <a:ln>
            <a:solidFill>
              <a:schemeClr val="tx2">
                <a:lumMod val="75000"/>
                <a:lumOff val="2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tx1"/>
              </a:solidFill>
              <a:latin typeface="Verdana" panose="020B0604030504040204" pitchFamily="34" charset="0"/>
              <a:ea typeface="Verdana" panose="020B0604030504040204" pitchFamily="34" charset="0"/>
              <a:cs typeface="Verdana" panose="020B0604030504040204" pitchFamily="34" charset="0"/>
            </a:endParaRPr>
          </a:p>
        </p:txBody>
      </p:sp>
      <p:sp>
        <p:nvSpPr>
          <p:cNvPr id="55" name="Rectangle 54">
            <a:extLst>
              <a:ext uri="{FF2B5EF4-FFF2-40B4-BE49-F238E27FC236}">
                <a16:creationId xmlns:a16="http://schemas.microsoft.com/office/drawing/2014/main" id="{B5F1F188-AA38-0141-B792-40E010B82DFA}"/>
              </a:ext>
            </a:extLst>
          </p:cNvPr>
          <p:cNvSpPr/>
          <p:nvPr/>
        </p:nvSpPr>
        <p:spPr>
          <a:xfrm>
            <a:off x="804892" y="2928748"/>
            <a:ext cx="10397122" cy="1714451"/>
          </a:xfrm>
          <a:prstGeom prst="rect">
            <a:avLst/>
          </a:prstGeom>
          <a:noFill/>
          <a:ln>
            <a:solidFill>
              <a:schemeClr val="tx2">
                <a:lumMod val="75000"/>
                <a:lumOff val="2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tx1"/>
              </a:solidFill>
              <a:latin typeface="Verdana" panose="020B0604030504040204" pitchFamily="34" charset="0"/>
              <a:ea typeface="Verdana" panose="020B0604030504040204" pitchFamily="34" charset="0"/>
              <a:cs typeface="Verdana" panose="020B0604030504040204" pitchFamily="34" charset="0"/>
            </a:endParaRPr>
          </a:p>
        </p:txBody>
      </p:sp>
      <p:sp>
        <p:nvSpPr>
          <p:cNvPr id="56" name="Rectangle 55">
            <a:extLst>
              <a:ext uri="{FF2B5EF4-FFF2-40B4-BE49-F238E27FC236}">
                <a16:creationId xmlns:a16="http://schemas.microsoft.com/office/drawing/2014/main" id="{CE8D648B-A8A2-854E-AAD9-31949B2DDB46}"/>
              </a:ext>
            </a:extLst>
          </p:cNvPr>
          <p:cNvSpPr/>
          <p:nvPr/>
        </p:nvSpPr>
        <p:spPr>
          <a:xfrm>
            <a:off x="804892" y="5210281"/>
            <a:ext cx="10397122" cy="960701"/>
          </a:xfrm>
          <a:prstGeom prst="rect">
            <a:avLst/>
          </a:prstGeom>
          <a:noFill/>
          <a:ln>
            <a:solidFill>
              <a:schemeClr val="tx2">
                <a:lumMod val="75000"/>
                <a:lumOff val="2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tx1"/>
              </a:solidFill>
              <a:latin typeface="Verdana" panose="020B0604030504040204" pitchFamily="34" charset="0"/>
              <a:ea typeface="Verdana" panose="020B0604030504040204" pitchFamily="34" charset="0"/>
              <a:cs typeface="Verdana" panose="020B0604030504040204" pitchFamily="34" charset="0"/>
            </a:endParaRPr>
          </a:p>
        </p:txBody>
      </p:sp>
      <p:sp>
        <p:nvSpPr>
          <p:cNvPr id="22" name="TextBox 21">
            <a:extLst>
              <a:ext uri="{FF2B5EF4-FFF2-40B4-BE49-F238E27FC236}">
                <a16:creationId xmlns:a16="http://schemas.microsoft.com/office/drawing/2014/main" id="{48992C73-6C7F-DE44-AD0A-2F1E8774226B}"/>
              </a:ext>
            </a:extLst>
          </p:cNvPr>
          <p:cNvSpPr txBox="1"/>
          <p:nvPr/>
        </p:nvSpPr>
        <p:spPr>
          <a:xfrm>
            <a:off x="804892" y="1153594"/>
            <a:ext cx="1501501" cy="369332"/>
          </a:xfrm>
          <a:prstGeom prst="rect">
            <a:avLst/>
          </a:prstGeom>
          <a:noFill/>
        </p:spPr>
        <p:txBody>
          <a:bodyPr wrap="none" rtlCol="0">
            <a:spAutoFit/>
          </a:bodyPr>
          <a:lstStyle/>
          <a:p>
            <a:r>
              <a:rPr lang="en-US" altLang="zh-CN">
                <a:latin typeface="Verdana" panose="020B0604030504040204" pitchFamily="34" charset="0"/>
                <a:ea typeface="Verdana" panose="020B0604030504040204" pitchFamily="34" charset="0"/>
                <a:cs typeface="Verdana" panose="020B0604030504040204" pitchFamily="34" charset="0"/>
              </a:rPr>
              <a:t>Partnership</a:t>
            </a:r>
            <a:endParaRPr lang="en-CN">
              <a:latin typeface="Verdana" panose="020B0604030504040204" pitchFamily="34" charset="0"/>
              <a:ea typeface="Verdana" panose="020B0604030504040204" pitchFamily="34" charset="0"/>
              <a:cs typeface="Verdana" panose="020B0604030504040204" pitchFamily="34" charset="0"/>
            </a:endParaRPr>
          </a:p>
        </p:txBody>
      </p:sp>
      <p:sp>
        <p:nvSpPr>
          <p:cNvPr id="57" name="TextBox 56">
            <a:extLst>
              <a:ext uri="{FF2B5EF4-FFF2-40B4-BE49-F238E27FC236}">
                <a16:creationId xmlns:a16="http://schemas.microsoft.com/office/drawing/2014/main" id="{E0E7E4A6-DDA8-2B47-AECC-A3444EF44100}"/>
              </a:ext>
            </a:extLst>
          </p:cNvPr>
          <p:cNvSpPr txBox="1"/>
          <p:nvPr/>
        </p:nvSpPr>
        <p:spPr>
          <a:xfrm>
            <a:off x="729952" y="2569325"/>
            <a:ext cx="8793800" cy="369332"/>
          </a:xfrm>
          <a:prstGeom prst="rect">
            <a:avLst/>
          </a:prstGeom>
          <a:noFill/>
        </p:spPr>
        <p:txBody>
          <a:bodyPr wrap="square" rtlCol="0">
            <a:spAutoFit/>
          </a:bodyPr>
          <a:lstStyle/>
          <a:p>
            <a:r>
              <a:rPr lang="en-US" altLang="zh-CN">
                <a:latin typeface="Verdana" panose="020B0604030504040204" pitchFamily="34" charset="0"/>
                <a:ea typeface="Verdana" panose="020B0604030504040204" pitchFamily="34" charset="0"/>
                <a:cs typeface="Verdana" panose="020B0604030504040204" pitchFamily="34" charset="0"/>
              </a:rPr>
              <a:t>Customized</a:t>
            </a:r>
            <a:r>
              <a:rPr lang="zh-CN" altLang="en-US">
                <a:latin typeface="Verdana" panose="020B0604030504040204" pitchFamily="34" charset="0"/>
                <a:ea typeface="Verdana" panose="020B0604030504040204" pitchFamily="34" charset="0"/>
                <a:cs typeface="Verdana" panose="020B0604030504040204" pitchFamily="34" charset="0"/>
              </a:rPr>
              <a:t> </a:t>
            </a:r>
            <a:r>
              <a:rPr lang="en-US" altLang="zh-CN">
                <a:latin typeface="Verdana" panose="020B0604030504040204" pitchFamily="34" charset="0"/>
                <a:ea typeface="Verdana" panose="020B0604030504040204" pitchFamily="34" charset="0"/>
                <a:cs typeface="Verdana" panose="020B0604030504040204" pitchFamily="34" charset="0"/>
              </a:rPr>
              <a:t>Solutions:</a:t>
            </a:r>
            <a:r>
              <a:rPr lang="zh-CN" altLang="en-US">
                <a:latin typeface="Verdana" panose="020B0604030504040204" pitchFamily="34" charset="0"/>
                <a:ea typeface="Verdana" panose="020B0604030504040204" pitchFamily="34" charset="0"/>
                <a:cs typeface="Verdana" panose="020B0604030504040204" pitchFamily="34" charset="0"/>
              </a:rPr>
              <a:t> </a:t>
            </a:r>
            <a:r>
              <a:rPr lang="en-US" altLang="zh-CN">
                <a:latin typeface="Verdana" panose="020B0604030504040204" pitchFamily="34" charset="0"/>
                <a:ea typeface="Verdana" panose="020B0604030504040204" pitchFamily="34" charset="0"/>
                <a:cs typeface="Verdana" panose="020B0604030504040204" pitchFamily="34" charset="0"/>
              </a:rPr>
              <a:t>Baseline</a:t>
            </a:r>
            <a:r>
              <a:rPr lang="zh-CN" altLang="en-US">
                <a:latin typeface="Verdana" panose="020B0604030504040204" pitchFamily="34" charset="0"/>
                <a:ea typeface="Verdana" panose="020B0604030504040204" pitchFamily="34" charset="0"/>
                <a:cs typeface="Verdana" panose="020B0604030504040204" pitchFamily="34" charset="0"/>
              </a:rPr>
              <a:t> </a:t>
            </a:r>
            <a:r>
              <a:rPr lang="en-US" altLang="zh-CN">
                <a:latin typeface="Verdana" panose="020B0604030504040204" pitchFamily="34" charset="0"/>
                <a:ea typeface="Verdana" panose="020B0604030504040204" pitchFamily="34" charset="0"/>
                <a:cs typeface="Verdana" panose="020B0604030504040204" pitchFamily="34" charset="0"/>
              </a:rPr>
              <a:t>Subscription</a:t>
            </a:r>
            <a:endParaRPr lang="en-CN">
              <a:latin typeface="Verdana" panose="020B0604030504040204" pitchFamily="34" charset="0"/>
              <a:ea typeface="Verdana" panose="020B0604030504040204" pitchFamily="34" charset="0"/>
              <a:cs typeface="Verdana" panose="020B0604030504040204" pitchFamily="34" charset="0"/>
            </a:endParaRPr>
          </a:p>
        </p:txBody>
      </p:sp>
      <p:sp>
        <p:nvSpPr>
          <p:cNvPr id="58" name="TextBox 57">
            <a:extLst>
              <a:ext uri="{FF2B5EF4-FFF2-40B4-BE49-F238E27FC236}">
                <a16:creationId xmlns:a16="http://schemas.microsoft.com/office/drawing/2014/main" id="{60ABACCB-ABB5-9442-A862-7012BB5207F1}"/>
              </a:ext>
            </a:extLst>
          </p:cNvPr>
          <p:cNvSpPr txBox="1"/>
          <p:nvPr/>
        </p:nvSpPr>
        <p:spPr>
          <a:xfrm>
            <a:off x="804892" y="4855041"/>
            <a:ext cx="5029303" cy="369332"/>
          </a:xfrm>
          <a:prstGeom prst="rect">
            <a:avLst/>
          </a:prstGeom>
          <a:noFill/>
        </p:spPr>
        <p:txBody>
          <a:bodyPr wrap="square" rtlCol="0">
            <a:spAutoFit/>
          </a:bodyPr>
          <a:lstStyle/>
          <a:p>
            <a:r>
              <a:rPr lang="en-US" altLang="zh-CN">
                <a:latin typeface="Verdana" panose="020B0604030504040204" pitchFamily="34" charset="0"/>
                <a:ea typeface="Verdana" panose="020B0604030504040204" pitchFamily="34" charset="0"/>
                <a:cs typeface="Verdana" panose="020B0604030504040204" pitchFamily="34" charset="0"/>
              </a:rPr>
              <a:t>Pay</a:t>
            </a:r>
            <a:r>
              <a:rPr lang="zh-CN" altLang="en-US">
                <a:latin typeface="Verdana" panose="020B0604030504040204" pitchFamily="34" charset="0"/>
                <a:ea typeface="Verdana" panose="020B0604030504040204" pitchFamily="34" charset="0"/>
                <a:cs typeface="Verdana" panose="020B0604030504040204" pitchFamily="34" charset="0"/>
              </a:rPr>
              <a:t> </a:t>
            </a:r>
            <a:r>
              <a:rPr lang="en-US" altLang="zh-CN">
                <a:latin typeface="Verdana" panose="020B0604030504040204" pitchFamily="34" charset="0"/>
                <a:ea typeface="Verdana" panose="020B0604030504040204" pitchFamily="34" charset="0"/>
                <a:cs typeface="Verdana" panose="020B0604030504040204" pitchFamily="34" charset="0"/>
              </a:rPr>
              <a:t>as</a:t>
            </a:r>
            <a:r>
              <a:rPr lang="zh-CN" altLang="en-US">
                <a:latin typeface="Verdana" panose="020B0604030504040204" pitchFamily="34" charset="0"/>
                <a:ea typeface="Verdana" panose="020B0604030504040204" pitchFamily="34" charset="0"/>
                <a:cs typeface="Verdana" panose="020B0604030504040204" pitchFamily="34" charset="0"/>
              </a:rPr>
              <a:t> </a:t>
            </a:r>
            <a:r>
              <a:rPr lang="en-US" altLang="zh-CN">
                <a:latin typeface="Verdana" panose="020B0604030504040204" pitchFamily="34" charset="0"/>
                <a:ea typeface="Verdana" panose="020B0604030504040204" pitchFamily="34" charset="0"/>
                <a:cs typeface="Verdana" panose="020B0604030504040204" pitchFamily="34" charset="0"/>
              </a:rPr>
              <a:t>you</a:t>
            </a:r>
            <a:r>
              <a:rPr lang="zh-CN" altLang="en-US">
                <a:latin typeface="Verdana" panose="020B0604030504040204" pitchFamily="34" charset="0"/>
                <a:ea typeface="Verdana" panose="020B0604030504040204" pitchFamily="34" charset="0"/>
                <a:cs typeface="Verdana" panose="020B0604030504040204" pitchFamily="34" charset="0"/>
              </a:rPr>
              <a:t> </a:t>
            </a:r>
            <a:r>
              <a:rPr lang="en-US" altLang="zh-CN">
                <a:latin typeface="Verdana" panose="020B0604030504040204" pitchFamily="34" charset="0"/>
                <a:ea typeface="Verdana" panose="020B0604030504040204" pitchFamily="34" charset="0"/>
                <a:cs typeface="Verdana" panose="020B0604030504040204" pitchFamily="34" charset="0"/>
              </a:rPr>
              <a:t>use for credits</a:t>
            </a:r>
            <a:endParaRPr lang="en-CN">
              <a:latin typeface="Verdana" panose="020B0604030504040204" pitchFamily="34" charset="0"/>
              <a:ea typeface="Verdana" panose="020B0604030504040204" pitchFamily="34" charset="0"/>
              <a:cs typeface="Verdana" panose="020B0604030504040204" pitchFamily="34" charset="0"/>
            </a:endParaRPr>
          </a:p>
        </p:txBody>
      </p:sp>
      <p:pic>
        <p:nvPicPr>
          <p:cNvPr id="24" name="Graphic 23" descr="Classroom with solid fill">
            <a:extLst>
              <a:ext uri="{FF2B5EF4-FFF2-40B4-BE49-F238E27FC236}">
                <a16:creationId xmlns:a16="http://schemas.microsoft.com/office/drawing/2014/main" id="{E9B1C258-9D7F-9C40-8AA9-F648C7E4CA89}"/>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7754049" y="5238872"/>
            <a:ext cx="594000" cy="594000"/>
          </a:xfrm>
          <a:prstGeom prst="rect">
            <a:avLst/>
          </a:prstGeom>
        </p:spPr>
      </p:pic>
      <p:pic>
        <p:nvPicPr>
          <p:cNvPr id="26" name="Graphic 25" descr="Child with balloon with solid fill">
            <a:extLst>
              <a:ext uri="{FF2B5EF4-FFF2-40B4-BE49-F238E27FC236}">
                <a16:creationId xmlns:a16="http://schemas.microsoft.com/office/drawing/2014/main" id="{E74902CC-7D09-7046-A613-72730A8A5962}"/>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5704669" y="5238872"/>
            <a:ext cx="594000" cy="594000"/>
          </a:xfrm>
          <a:prstGeom prst="rect">
            <a:avLst/>
          </a:prstGeom>
        </p:spPr>
      </p:pic>
      <p:grpSp>
        <p:nvGrpSpPr>
          <p:cNvPr id="63" name="Group 62">
            <a:extLst>
              <a:ext uri="{FF2B5EF4-FFF2-40B4-BE49-F238E27FC236}">
                <a16:creationId xmlns:a16="http://schemas.microsoft.com/office/drawing/2014/main" id="{B948CF74-F93B-6F48-935B-AD3DB879E151}"/>
              </a:ext>
            </a:extLst>
          </p:cNvPr>
          <p:cNvGrpSpPr>
            <a:grpSpLocks noChangeAspect="1"/>
          </p:cNvGrpSpPr>
          <p:nvPr/>
        </p:nvGrpSpPr>
        <p:grpSpPr>
          <a:xfrm>
            <a:off x="9803430" y="5319871"/>
            <a:ext cx="676067" cy="432000"/>
            <a:chOff x="6153151" y="1125537"/>
            <a:chExt cx="879475" cy="561976"/>
          </a:xfrm>
        </p:grpSpPr>
        <p:sp>
          <p:nvSpPr>
            <p:cNvPr id="64" name="Freeform 89">
              <a:extLst>
                <a:ext uri="{FF2B5EF4-FFF2-40B4-BE49-F238E27FC236}">
                  <a16:creationId xmlns:a16="http://schemas.microsoft.com/office/drawing/2014/main" id="{4592C1A8-9C11-BE49-AA23-163A60EAB1FE}"/>
                </a:ext>
              </a:extLst>
            </p:cNvPr>
            <p:cNvSpPr>
              <a:spLocks noEditPoints="1"/>
            </p:cNvSpPr>
            <p:nvPr/>
          </p:nvSpPr>
          <p:spPr bwMode="auto">
            <a:xfrm>
              <a:off x="6153151" y="1179512"/>
              <a:ext cx="879475" cy="468313"/>
            </a:xfrm>
            <a:custGeom>
              <a:avLst/>
              <a:gdLst>
                <a:gd name="T0" fmla="*/ 152 w 485"/>
                <a:gd name="T1" fmla="*/ 38 h 258"/>
                <a:gd name="T2" fmla="*/ 156 w 485"/>
                <a:gd name="T3" fmla="*/ 8 h 258"/>
                <a:gd name="T4" fmla="*/ 123 w 485"/>
                <a:gd name="T5" fmla="*/ 0 h 258"/>
                <a:gd name="T6" fmla="*/ 59 w 485"/>
                <a:gd name="T7" fmla="*/ 64 h 258"/>
                <a:gd name="T8" fmla="*/ 102 w 485"/>
                <a:gd name="T9" fmla="*/ 139 h 258"/>
                <a:gd name="T10" fmla="*/ 102 w 485"/>
                <a:gd name="T11" fmla="*/ 164 h 258"/>
                <a:gd name="T12" fmla="*/ 0 w 485"/>
                <a:gd name="T13" fmla="*/ 246 h 258"/>
                <a:gd name="T14" fmla="*/ 83 w 485"/>
                <a:gd name="T15" fmla="*/ 258 h 258"/>
                <a:gd name="T16" fmla="*/ 84 w 485"/>
                <a:gd name="T17" fmla="*/ 245 h 258"/>
                <a:gd name="T18" fmla="*/ 113 w 485"/>
                <a:gd name="T19" fmla="*/ 170 h 258"/>
                <a:gd name="T20" fmla="*/ 201 w 485"/>
                <a:gd name="T21" fmla="*/ 134 h 258"/>
                <a:gd name="T22" fmla="*/ 201 w 485"/>
                <a:gd name="T23" fmla="*/ 134 h 258"/>
                <a:gd name="T24" fmla="*/ 152 w 485"/>
                <a:gd name="T25" fmla="*/ 38 h 258"/>
                <a:gd name="T26" fmla="*/ 481 w 485"/>
                <a:gd name="T27" fmla="*/ 228 h 258"/>
                <a:gd name="T28" fmla="*/ 382 w 485"/>
                <a:gd name="T29" fmla="*/ 164 h 258"/>
                <a:gd name="T30" fmla="*/ 382 w 485"/>
                <a:gd name="T31" fmla="*/ 139 h 258"/>
                <a:gd name="T32" fmla="*/ 425 w 485"/>
                <a:gd name="T33" fmla="*/ 64 h 258"/>
                <a:gd name="T34" fmla="*/ 361 w 485"/>
                <a:gd name="T35" fmla="*/ 0 h 258"/>
                <a:gd name="T36" fmla="*/ 328 w 485"/>
                <a:gd name="T37" fmla="*/ 8 h 258"/>
                <a:gd name="T38" fmla="*/ 332 w 485"/>
                <a:gd name="T39" fmla="*/ 38 h 258"/>
                <a:gd name="T40" fmla="*/ 283 w 485"/>
                <a:gd name="T41" fmla="*/ 134 h 258"/>
                <a:gd name="T42" fmla="*/ 283 w 485"/>
                <a:gd name="T43" fmla="*/ 134 h 258"/>
                <a:gd name="T44" fmla="*/ 369 w 485"/>
                <a:gd name="T45" fmla="*/ 167 h 258"/>
                <a:gd name="T46" fmla="*/ 401 w 485"/>
                <a:gd name="T47" fmla="*/ 245 h 258"/>
                <a:gd name="T48" fmla="*/ 401 w 485"/>
                <a:gd name="T49" fmla="*/ 258 h 258"/>
                <a:gd name="T50" fmla="*/ 485 w 485"/>
                <a:gd name="T51" fmla="*/ 246 h 258"/>
                <a:gd name="T52" fmla="*/ 481 w 485"/>
                <a:gd name="T53" fmla="*/ 228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85" h="258">
                  <a:moveTo>
                    <a:pt x="152" y="38"/>
                  </a:moveTo>
                  <a:cubicBezTo>
                    <a:pt x="152" y="28"/>
                    <a:pt x="154" y="18"/>
                    <a:pt x="156" y="8"/>
                  </a:cubicBezTo>
                  <a:cubicBezTo>
                    <a:pt x="147" y="3"/>
                    <a:pt x="135" y="0"/>
                    <a:pt x="123" y="0"/>
                  </a:cubicBezTo>
                  <a:cubicBezTo>
                    <a:pt x="88" y="0"/>
                    <a:pt x="59" y="25"/>
                    <a:pt x="59" y="64"/>
                  </a:cubicBezTo>
                  <a:cubicBezTo>
                    <a:pt x="59" y="96"/>
                    <a:pt x="77" y="127"/>
                    <a:pt x="102" y="139"/>
                  </a:cubicBezTo>
                  <a:cubicBezTo>
                    <a:pt x="102" y="164"/>
                    <a:pt x="102" y="164"/>
                    <a:pt x="102" y="164"/>
                  </a:cubicBezTo>
                  <a:cubicBezTo>
                    <a:pt x="22" y="169"/>
                    <a:pt x="6" y="203"/>
                    <a:pt x="0" y="246"/>
                  </a:cubicBezTo>
                  <a:cubicBezTo>
                    <a:pt x="83" y="258"/>
                    <a:pt x="83" y="258"/>
                    <a:pt x="83" y="258"/>
                  </a:cubicBezTo>
                  <a:cubicBezTo>
                    <a:pt x="84" y="245"/>
                    <a:pt x="84" y="245"/>
                    <a:pt x="84" y="245"/>
                  </a:cubicBezTo>
                  <a:cubicBezTo>
                    <a:pt x="88" y="218"/>
                    <a:pt x="94" y="191"/>
                    <a:pt x="113" y="170"/>
                  </a:cubicBezTo>
                  <a:cubicBezTo>
                    <a:pt x="131" y="152"/>
                    <a:pt x="159" y="139"/>
                    <a:pt x="201" y="134"/>
                  </a:cubicBezTo>
                  <a:cubicBezTo>
                    <a:pt x="201" y="134"/>
                    <a:pt x="201" y="134"/>
                    <a:pt x="201" y="134"/>
                  </a:cubicBezTo>
                  <a:cubicBezTo>
                    <a:pt x="173" y="116"/>
                    <a:pt x="152" y="79"/>
                    <a:pt x="152" y="38"/>
                  </a:cubicBezTo>
                  <a:close/>
                  <a:moveTo>
                    <a:pt x="481" y="228"/>
                  </a:moveTo>
                  <a:cubicBezTo>
                    <a:pt x="472" y="194"/>
                    <a:pt x="450" y="168"/>
                    <a:pt x="382" y="164"/>
                  </a:cubicBezTo>
                  <a:cubicBezTo>
                    <a:pt x="382" y="139"/>
                    <a:pt x="382" y="139"/>
                    <a:pt x="382" y="139"/>
                  </a:cubicBezTo>
                  <a:cubicBezTo>
                    <a:pt x="407" y="127"/>
                    <a:pt x="425" y="96"/>
                    <a:pt x="425" y="64"/>
                  </a:cubicBezTo>
                  <a:cubicBezTo>
                    <a:pt x="425" y="25"/>
                    <a:pt x="396" y="0"/>
                    <a:pt x="361" y="0"/>
                  </a:cubicBezTo>
                  <a:cubicBezTo>
                    <a:pt x="349" y="0"/>
                    <a:pt x="338" y="3"/>
                    <a:pt x="328" y="8"/>
                  </a:cubicBezTo>
                  <a:cubicBezTo>
                    <a:pt x="331" y="18"/>
                    <a:pt x="332" y="28"/>
                    <a:pt x="332" y="38"/>
                  </a:cubicBezTo>
                  <a:cubicBezTo>
                    <a:pt x="332" y="79"/>
                    <a:pt x="312" y="116"/>
                    <a:pt x="283" y="134"/>
                  </a:cubicBezTo>
                  <a:cubicBezTo>
                    <a:pt x="283" y="134"/>
                    <a:pt x="283" y="134"/>
                    <a:pt x="283" y="134"/>
                  </a:cubicBezTo>
                  <a:cubicBezTo>
                    <a:pt x="324" y="139"/>
                    <a:pt x="352" y="150"/>
                    <a:pt x="369" y="167"/>
                  </a:cubicBezTo>
                  <a:cubicBezTo>
                    <a:pt x="390" y="188"/>
                    <a:pt x="397" y="217"/>
                    <a:pt x="401" y="245"/>
                  </a:cubicBezTo>
                  <a:cubicBezTo>
                    <a:pt x="401" y="258"/>
                    <a:pt x="401" y="258"/>
                    <a:pt x="401" y="258"/>
                  </a:cubicBezTo>
                  <a:cubicBezTo>
                    <a:pt x="485" y="246"/>
                    <a:pt x="485" y="246"/>
                    <a:pt x="485" y="246"/>
                  </a:cubicBezTo>
                  <a:cubicBezTo>
                    <a:pt x="484" y="240"/>
                    <a:pt x="483" y="234"/>
                    <a:pt x="481" y="228"/>
                  </a:cubicBezTo>
                  <a:close/>
                </a:path>
              </a:pathLst>
            </a:custGeom>
            <a:solidFill>
              <a:schemeClr val="tx2">
                <a:lumMod val="50000"/>
                <a:lumOff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E">
                <a:latin typeface="Verdana" panose="020B0604030504040204" pitchFamily="34" charset="0"/>
                <a:ea typeface="Verdana" panose="020B0604030504040204" pitchFamily="34" charset="0"/>
                <a:cs typeface="Verdana" panose="020B0604030504040204" pitchFamily="34" charset="0"/>
              </a:endParaRPr>
            </a:p>
          </p:txBody>
        </p:sp>
        <p:sp>
          <p:nvSpPr>
            <p:cNvPr id="65" name="Freeform 90">
              <a:extLst>
                <a:ext uri="{FF2B5EF4-FFF2-40B4-BE49-F238E27FC236}">
                  <a16:creationId xmlns:a16="http://schemas.microsoft.com/office/drawing/2014/main" id="{4A050842-E6E7-BF42-83FE-5D4E92685E2B}"/>
                </a:ext>
              </a:extLst>
            </p:cNvPr>
            <p:cNvSpPr>
              <a:spLocks/>
            </p:cNvSpPr>
            <p:nvPr/>
          </p:nvSpPr>
          <p:spPr bwMode="auto">
            <a:xfrm>
              <a:off x="6459538" y="1125537"/>
              <a:ext cx="263525" cy="300038"/>
            </a:xfrm>
            <a:custGeom>
              <a:avLst/>
              <a:gdLst>
                <a:gd name="T0" fmla="*/ 73 w 146"/>
                <a:gd name="T1" fmla="*/ 165 h 165"/>
                <a:gd name="T2" fmla="*/ 97 w 146"/>
                <a:gd name="T3" fmla="*/ 159 h 165"/>
                <a:gd name="T4" fmla="*/ 146 w 146"/>
                <a:gd name="T5" fmla="*/ 74 h 165"/>
                <a:gd name="T6" fmla="*/ 73 w 146"/>
                <a:gd name="T7" fmla="*/ 0 h 165"/>
                <a:gd name="T8" fmla="*/ 0 w 146"/>
                <a:gd name="T9" fmla="*/ 74 h 165"/>
                <a:gd name="T10" fmla="*/ 49 w 146"/>
                <a:gd name="T11" fmla="*/ 159 h 165"/>
                <a:gd name="T12" fmla="*/ 73 w 146"/>
                <a:gd name="T13" fmla="*/ 165 h 165"/>
              </a:gdLst>
              <a:ahLst/>
              <a:cxnLst>
                <a:cxn ang="0">
                  <a:pos x="T0" y="T1"/>
                </a:cxn>
                <a:cxn ang="0">
                  <a:pos x="T2" y="T3"/>
                </a:cxn>
                <a:cxn ang="0">
                  <a:pos x="T4" y="T5"/>
                </a:cxn>
                <a:cxn ang="0">
                  <a:pos x="T6" y="T7"/>
                </a:cxn>
                <a:cxn ang="0">
                  <a:pos x="T8" y="T9"/>
                </a:cxn>
                <a:cxn ang="0">
                  <a:pos x="T10" y="T11"/>
                </a:cxn>
                <a:cxn ang="0">
                  <a:pos x="T12" y="T13"/>
                </a:cxn>
              </a:cxnLst>
              <a:rect l="0" t="0" r="r" b="b"/>
              <a:pathLst>
                <a:path w="146" h="165">
                  <a:moveTo>
                    <a:pt x="73" y="165"/>
                  </a:moveTo>
                  <a:cubicBezTo>
                    <a:pt x="86" y="165"/>
                    <a:pt x="97" y="159"/>
                    <a:pt x="97" y="159"/>
                  </a:cubicBezTo>
                  <a:cubicBezTo>
                    <a:pt x="126" y="146"/>
                    <a:pt x="146" y="110"/>
                    <a:pt x="146" y="74"/>
                  </a:cubicBezTo>
                  <a:cubicBezTo>
                    <a:pt x="146" y="28"/>
                    <a:pt x="114" y="0"/>
                    <a:pt x="73" y="0"/>
                  </a:cubicBezTo>
                  <a:cubicBezTo>
                    <a:pt x="33" y="0"/>
                    <a:pt x="0" y="28"/>
                    <a:pt x="0" y="74"/>
                  </a:cubicBezTo>
                  <a:cubicBezTo>
                    <a:pt x="0" y="110"/>
                    <a:pt x="21" y="146"/>
                    <a:pt x="49" y="159"/>
                  </a:cubicBezTo>
                  <a:cubicBezTo>
                    <a:pt x="49" y="159"/>
                    <a:pt x="61" y="165"/>
                    <a:pt x="73" y="165"/>
                  </a:cubicBezTo>
                  <a:close/>
                </a:path>
              </a:pathLst>
            </a:custGeom>
            <a:solidFill>
              <a:schemeClr val="tx2">
                <a:lumMod val="50000"/>
                <a:lumOff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E">
                <a:latin typeface="Verdana" panose="020B0604030504040204" pitchFamily="34" charset="0"/>
                <a:ea typeface="Verdana" panose="020B0604030504040204" pitchFamily="34" charset="0"/>
                <a:cs typeface="Verdana" panose="020B0604030504040204" pitchFamily="34" charset="0"/>
              </a:endParaRPr>
            </a:p>
          </p:txBody>
        </p:sp>
        <p:sp>
          <p:nvSpPr>
            <p:cNvPr id="66" name="Freeform 91">
              <a:extLst>
                <a:ext uri="{FF2B5EF4-FFF2-40B4-BE49-F238E27FC236}">
                  <a16:creationId xmlns:a16="http://schemas.microsoft.com/office/drawing/2014/main" id="{1E1D6093-8B65-3243-BE06-E096BA0B50E6}"/>
                </a:ext>
              </a:extLst>
            </p:cNvPr>
            <p:cNvSpPr>
              <a:spLocks/>
            </p:cNvSpPr>
            <p:nvPr/>
          </p:nvSpPr>
          <p:spPr bwMode="auto">
            <a:xfrm>
              <a:off x="6615113" y="1450975"/>
              <a:ext cx="233363" cy="236538"/>
            </a:xfrm>
            <a:custGeom>
              <a:avLst/>
              <a:gdLst>
                <a:gd name="T0" fmla="*/ 126 w 129"/>
                <a:gd name="T1" fmla="*/ 81 h 131"/>
                <a:gd name="T2" fmla="*/ 29 w 129"/>
                <a:gd name="T3" fmla="*/ 0 h 131"/>
                <a:gd name="T4" fmla="*/ 0 w 129"/>
                <a:gd name="T5" fmla="*/ 131 h 131"/>
                <a:gd name="T6" fmla="*/ 129 w 129"/>
                <a:gd name="T7" fmla="*/ 118 h 131"/>
                <a:gd name="T8" fmla="*/ 126 w 129"/>
                <a:gd name="T9" fmla="*/ 81 h 131"/>
              </a:gdLst>
              <a:ahLst/>
              <a:cxnLst>
                <a:cxn ang="0">
                  <a:pos x="T0" y="T1"/>
                </a:cxn>
                <a:cxn ang="0">
                  <a:pos x="T2" y="T3"/>
                </a:cxn>
                <a:cxn ang="0">
                  <a:pos x="T4" y="T5"/>
                </a:cxn>
                <a:cxn ang="0">
                  <a:pos x="T6" y="T7"/>
                </a:cxn>
                <a:cxn ang="0">
                  <a:pos x="T8" y="T9"/>
                </a:cxn>
              </a:cxnLst>
              <a:rect l="0" t="0" r="r" b="b"/>
              <a:pathLst>
                <a:path w="129" h="131">
                  <a:moveTo>
                    <a:pt x="126" y="81"/>
                  </a:moveTo>
                  <a:cubicBezTo>
                    <a:pt x="118" y="39"/>
                    <a:pt x="104" y="7"/>
                    <a:pt x="29" y="0"/>
                  </a:cubicBezTo>
                  <a:cubicBezTo>
                    <a:pt x="0" y="131"/>
                    <a:pt x="0" y="131"/>
                    <a:pt x="0" y="131"/>
                  </a:cubicBezTo>
                  <a:cubicBezTo>
                    <a:pt x="90" y="130"/>
                    <a:pt x="129" y="118"/>
                    <a:pt x="129" y="118"/>
                  </a:cubicBezTo>
                  <a:cubicBezTo>
                    <a:pt x="128" y="114"/>
                    <a:pt x="127" y="85"/>
                    <a:pt x="126" y="81"/>
                  </a:cubicBezTo>
                  <a:close/>
                </a:path>
              </a:pathLst>
            </a:custGeom>
            <a:solidFill>
              <a:schemeClr val="tx2">
                <a:lumMod val="50000"/>
                <a:lumOff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E">
                <a:latin typeface="Verdana" panose="020B0604030504040204" pitchFamily="34" charset="0"/>
                <a:ea typeface="Verdana" panose="020B0604030504040204" pitchFamily="34" charset="0"/>
                <a:cs typeface="Verdana" panose="020B0604030504040204" pitchFamily="34" charset="0"/>
              </a:endParaRPr>
            </a:p>
          </p:txBody>
        </p:sp>
        <p:sp>
          <p:nvSpPr>
            <p:cNvPr id="67" name="Freeform 92">
              <a:extLst>
                <a:ext uri="{FF2B5EF4-FFF2-40B4-BE49-F238E27FC236}">
                  <a16:creationId xmlns:a16="http://schemas.microsoft.com/office/drawing/2014/main" id="{4BEAEC1D-71AC-C44E-BBD8-33941CC294B8}"/>
                </a:ext>
              </a:extLst>
            </p:cNvPr>
            <p:cNvSpPr>
              <a:spLocks/>
            </p:cNvSpPr>
            <p:nvPr/>
          </p:nvSpPr>
          <p:spPr bwMode="auto">
            <a:xfrm>
              <a:off x="6335713" y="1450975"/>
              <a:ext cx="233363" cy="236538"/>
            </a:xfrm>
            <a:custGeom>
              <a:avLst/>
              <a:gdLst>
                <a:gd name="T0" fmla="*/ 1 w 129"/>
                <a:gd name="T1" fmla="*/ 83 h 131"/>
                <a:gd name="T2" fmla="*/ 0 w 129"/>
                <a:gd name="T3" fmla="*/ 118 h 131"/>
                <a:gd name="T4" fmla="*/ 129 w 129"/>
                <a:gd name="T5" fmla="*/ 131 h 131"/>
                <a:gd name="T6" fmla="*/ 99 w 129"/>
                <a:gd name="T7" fmla="*/ 0 h 131"/>
                <a:gd name="T8" fmla="*/ 1 w 129"/>
                <a:gd name="T9" fmla="*/ 83 h 131"/>
              </a:gdLst>
              <a:ahLst/>
              <a:cxnLst>
                <a:cxn ang="0">
                  <a:pos x="T0" y="T1"/>
                </a:cxn>
                <a:cxn ang="0">
                  <a:pos x="T2" y="T3"/>
                </a:cxn>
                <a:cxn ang="0">
                  <a:pos x="T4" y="T5"/>
                </a:cxn>
                <a:cxn ang="0">
                  <a:pos x="T6" y="T7"/>
                </a:cxn>
                <a:cxn ang="0">
                  <a:pos x="T8" y="T9"/>
                </a:cxn>
              </a:cxnLst>
              <a:rect l="0" t="0" r="r" b="b"/>
              <a:pathLst>
                <a:path w="129" h="131">
                  <a:moveTo>
                    <a:pt x="1" y="83"/>
                  </a:moveTo>
                  <a:cubicBezTo>
                    <a:pt x="1" y="86"/>
                    <a:pt x="0" y="114"/>
                    <a:pt x="0" y="118"/>
                  </a:cubicBezTo>
                  <a:cubicBezTo>
                    <a:pt x="0" y="118"/>
                    <a:pt x="33" y="130"/>
                    <a:pt x="129" y="131"/>
                  </a:cubicBezTo>
                  <a:cubicBezTo>
                    <a:pt x="99" y="0"/>
                    <a:pt x="99" y="0"/>
                    <a:pt x="99" y="0"/>
                  </a:cubicBezTo>
                  <a:cubicBezTo>
                    <a:pt x="22" y="7"/>
                    <a:pt x="10" y="40"/>
                    <a:pt x="1" y="83"/>
                  </a:cubicBezTo>
                  <a:close/>
                </a:path>
              </a:pathLst>
            </a:custGeom>
            <a:solidFill>
              <a:schemeClr val="tx2">
                <a:lumMod val="50000"/>
                <a:lumOff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E">
                <a:latin typeface="Verdana" panose="020B0604030504040204" pitchFamily="34" charset="0"/>
                <a:ea typeface="Verdana" panose="020B0604030504040204" pitchFamily="34" charset="0"/>
                <a:cs typeface="Verdana" panose="020B0604030504040204" pitchFamily="34" charset="0"/>
              </a:endParaRPr>
            </a:p>
          </p:txBody>
        </p:sp>
        <p:sp>
          <p:nvSpPr>
            <p:cNvPr id="68" name="Freeform 93">
              <a:extLst>
                <a:ext uri="{FF2B5EF4-FFF2-40B4-BE49-F238E27FC236}">
                  <a16:creationId xmlns:a16="http://schemas.microsoft.com/office/drawing/2014/main" id="{1EB5C646-09A3-C143-9500-23F78BA377B3}"/>
                </a:ext>
              </a:extLst>
            </p:cNvPr>
            <p:cNvSpPr>
              <a:spLocks/>
            </p:cNvSpPr>
            <p:nvPr/>
          </p:nvSpPr>
          <p:spPr bwMode="auto">
            <a:xfrm>
              <a:off x="6564313" y="1452562"/>
              <a:ext cx="55563" cy="30163"/>
            </a:xfrm>
            <a:custGeom>
              <a:avLst/>
              <a:gdLst>
                <a:gd name="T0" fmla="*/ 15 w 31"/>
                <a:gd name="T1" fmla="*/ 2 h 17"/>
                <a:gd name="T2" fmla="*/ 0 w 31"/>
                <a:gd name="T3" fmla="*/ 0 h 17"/>
                <a:gd name="T4" fmla="*/ 7 w 31"/>
                <a:gd name="T5" fmla="*/ 17 h 17"/>
                <a:gd name="T6" fmla="*/ 24 w 31"/>
                <a:gd name="T7" fmla="*/ 17 h 17"/>
                <a:gd name="T8" fmla="*/ 31 w 31"/>
                <a:gd name="T9" fmla="*/ 0 h 17"/>
                <a:gd name="T10" fmla="*/ 15 w 31"/>
                <a:gd name="T11" fmla="*/ 2 h 17"/>
              </a:gdLst>
              <a:ahLst/>
              <a:cxnLst>
                <a:cxn ang="0">
                  <a:pos x="T0" y="T1"/>
                </a:cxn>
                <a:cxn ang="0">
                  <a:pos x="T2" y="T3"/>
                </a:cxn>
                <a:cxn ang="0">
                  <a:pos x="T4" y="T5"/>
                </a:cxn>
                <a:cxn ang="0">
                  <a:pos x="T6" y="T7"/>
                </a:cxn>
                <a:cxn ang="0">
                  <a:pos x="T8" y="T9"/>
                </a:cxn>
                <a:cxn ang="0">
                  <a:pos x="T10" y="T11"/>
                </a:cxn>
              </a:cxnLst>
              <a:rect l="0" t="0" r="r" b="b"/>
              <a:pathLst>
                <a:path w="31" h="17">
                  <a:moveTo>
                    <a:pt x="15" y="2"/>
                  </a:moveTo>
                  <a:cubicBezTo>
                    <a:pt x="7" y="2"/>
                    <a:pt x="0" y="0"/>
                    <a:pt x="0" y="0"/>
                  </a:cubicBezTo>
                  <a:cubicBezTo>
                    <a:pt x="7" y="17"/>
                    <a:pt x="7" y="17"/>
                    <a:pt x="7" y="17"/>
                  </a:cubicBezTo>
                  <a:cubicBezTo>
                    <a:pt x="24" y="17"/>
                    <a:pt x="24" y="17"/>
                    <a:pt x="24" y="17"/>
                  </a:cubicBezTo>
                  <a:cubicBezTo>
                    <a:pt x="31" y="0"/>
                    <a:pt x="31" y="0"/>
                    <a:pt x="31" y="0"/>
                  </a:cubicBezTo>
                  <a:cubicBezTo>
                    <a:pt x="31" y="0"/>
                    <a:pt x="25" y="2"/>
                    <a:pt x="15" y="2"/>
                  </a:cubicBezTo>
                  <a:close/>
                </a:path>
              </a:pathLst>
            </a:custGeom>
            <a:solidFill>
              <a:srgbClr val="0824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E">
                <a:latin typeface="Verdana" panose="020B0604030504040204" pitchFamily="34" charset="0"/>
                <a:ea typeface="Verdana" panose="020B0604030504040204" pitchFamily="34" charset="0"/>
                <a:cs typeface="Verdana" panose="020B0604030504040204" pitchFamily="34" charset="0"/>
              </a:endParaRPr>
            </a:p>
          </p:txBody>
        </p:sp>
        <p:sp>
          <p:nvSpPr>
            <p:cNvPr id="69" name="Freeform 94">
              <a:extLst>
                <a:ext uri="{FF2B5EF4-FFF2-40B4-BE49-F238E27FC236}">
                  <a16:creationId xmlns:a16="http://schemas.microsoft.com/office/drawing/2014/main" id="{9FE8A2BD-25B7-2B46-8687-CB12E517C2EE}"/>
                </a:ext>
              </a:extLst>
            </p:cNvPr>
            <p:cNvSpPr>
              <a:spLocks/>
            </p:cNvSpPr>
            <p:nvPr/>
          </p:nvSpPr>
          <p:spPr bwMode="auto">
            <a:xfrm>
              <a:off x="6564313" y="1503362"/>
              <a:ext cx="53975" cy="179388"/>
            </a:xfrm>
            <a:custGeom>
              <a:avLst/>
              <a:gdLst>
                <a:gd name="T0" fmla="*/ 34 w 34"/>
                <a:gd name="T1" fmla="*/ 33 h 113"/>
                <a:gd name="T2" fmla="*/ 26 w 34"/>
                <a:gd name="T3" fmla="*/ 0 h 113"/>
                <a:gd name="T4" fmla="*/ 8 w 34"/>
                <a:gd name="T5" fmla="*/ 0 h 113"/>
                <a:gd name="T6" fmla="*/ 0 w 34"/>
                <a:gd name="T7" fmla="*/ 34 h 113"/>
                <a:gd name="T8" fmla="*/ 17 w 34"/>
                <a:gd name="T9" fmla="*/ 113 h 113"/>
                <a:gd name="T10" fmla="*/ 34 w 34"/>
                <a:gd name="T11" fmla="*/ 33 h 113"/>
              </a:gdLst>
              <a:ahLst/>
              <a:cxnLst>
                <a:cxn ang="0">
                  <a:pos x="T0" y="T1"/>
                </a:cxn>
                <a:cxn ang="0">
                  <a:pos x="T2" y="T3"/>
                </a:cxn>
                <a:cxn ang="0">
                  <a:pos x="T4" y="T5"/>
                </a:cxn>
                <a:cxn ang="0">
                  <a:pos x="T6" y="T7"/>
                </a:cxn>
                <a:cxn ang="0">
                  <a:pos x="T8" y="T9"/>
                </a:cxn>
                <a:cxn ang="0">
                  <a:pos x="T10" y="T11"/>
                </a:cxn>
              </a:cxnLst>
              <a:rect l="0" t="0" r="r" b="b"/>
              <a:pathLst>
                <a:path w="34" h="113">
                  <a:moveTo>
                    <a:pt x="34" y="33"/>
                  </a:moveTo>
                  <a:lnTo>
                    <a:pt x="26" y="0"/>
                  </a:lnTo>
                  <a:lnTo>
                    <a:pt x="8" y="0"/>
                  </a:lnTo>
                  <a:lnTo>
                    <a:pt x="0" y="34"/>
                  </a:lnTo>
                  <a:lnTo>
                    <a:pt x="17" y="113"/>
                  </a:lnTo>
                  <a:lnTo>
                    <a:pt x="34" y="33"/>
                  </a:lnTo>
                  <a:close/>
                </a:path>
              </a:pathLst>
            </a:custGeom>
            <a:solidFill>
              <a:srgbClr val="0824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E">
                <a:latin typeface="Verdana" panose="020B0604030504040204" pitchFamily="34" charset="0"/>
                <a:ea typeface="Verdana" panose="020B0604030504040204" pitchFamily="34" charset="0"/>
                <a:cs typeface="Verdana" panose="020B0604030504040204" pitchFamily="34" charset="0"/>
              </a:endParaRPr>
            </a:p>
          </p:txBody>
        </p:sp>
        <p:sp>
          <p:nvSpPr>
            <p:cNvPr id="70" name="Freeform 95">
              <a:extLst>
                <a:ext uri="{FF2B5EF4-FFF2-40B4-BE49-F238E27FC236}">
                  <a16:creationId xmlns:a16="http://schemas.microsoft.com/office/drawing/2014/main" id="{6117027F-1DD9-2349-92BF-0702963456F5}"/>
                </a:ext>
              </a:extLst>
            </p:cNvPr>
            <p:cNvSpPr>
              <a:spLocks/>
            </p:cNvSpPr>
            <p:nvPr/>
          </p:nvSpPr>
          <p:spPr bwMode="auto">
            <a:xfrm>
              <a:off x="6677026" y="1579562"/>
              <a:ext cx="90488" cy="22225"/>
            </a:xfrm>
            <a:custGeom>
              <a:avLst/>
              <a:gdLst>
                <a:gd name="T0" fmla="*/ 57 w 57"/>
                <a:gd name="T1" fmla="*/ 14 h 14"/>
                <a:gd name="T2" fmla="*/ 0 w 57"/>
                <a:gd name="T3" fmla="*/ 14 h 14"/>
                <a:gd name="T4" fmla="*/ 0 w 57"/>
                <a:gd name="T5" fmla="*/ 0 h 14"/>
                <a:gd name="T6" fmla="*/ 34 w 57"/>
                <a:gd name="T7" fmla="*/ 0 h 14"/>
                <a:gd name="T8" fmla="*/ 57 w 57"/>
                <a:gd name="T9" fmla="*/ 0 h 14"/>
                <a:gd name="T10" fmla="*/ 57 w 57"/>
                <a:gd name="T11" fmla="*/ 14 h 14"/>
              </a:gdLst>
              <a:ahLst/>
              <a:cxnLst>
                <a:cxn ang="0">
                  <a:pos x="T0" y="T1"/>
                </a:cxn>
                <a:cxn ang="0">
                  <a:pos x="T2" y="T3"/>
                </a:cxn>
                <a:cxn ang="0">
                  <a:pos x="T4" y="T5"/>
                </a:cxn>
                <a:cxn ang="0">
                  <a:pos x="T6" y="T7"/>
                </a:cxn>
                <a:cxn ang="0">
                  <a:pos x="T8" y="T9"/>
                </a:cxn>
                <a:cxn ang="0">
                  <a:pos x="T10" y="T11"/>
                </a:cxn>
              </a:cxnLst>
              <a:rect l="0" t="0" r="r" b="b"/>
              <a:pathLst>
                <a:path w="57" h="14">
                  <a:moveTo>
                    <a:pt x="57" y="14"/>
                  </a:moveTo>
                  <a:lnTo>
                    <a:pt x="0" y="14"/>
                  </a:lnTo>
                  <a:lnTo>
                    <a:pt x="0" y="0"/>
                  </a:lnTo>
                  <a:lnTo>
                    <a:pt x="34" y="0"/>
                  </a:lnTo>
                  <a:lnTo>
                    <a:pt x="57" y="0"/>
                  </a:lnTo>
                  <a:lnTo>
                    <a:pt x="57" y="14"/>
                  </a:lnTo>
                  <a:close/>
                </a:path>
              </a:pathLst>
            </a:custGeom>
            <a:solidFill>
              <a:schemeClr val="tx2">
                <a:lumMod val="50000"/>
                <a:lumOff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E">
                <a:latin typeface="Verdana" panose="020B0604030504040204" pitchFamily="34" charset="0"/>
                <a:ea typeface="Verdana" panose="020B0604030504040204" pitchFamily="34" charset="0"/>
                <a:cs typeface="Verdana" panose="020B0604030504040204" pitchFamily="34" charset="0"/>
              </a:endParaRPr>
            </a:p>
          </p:txBody>
        </p:sp>
      </p:grpSp>
      <p:sp>
        <p:nvSpPr>
          <p:cNvPr id="27" name="TextBox 26">
            <a:extLst>
              <a:ext uri="{FF2B5EF4-FFF2-40B4-BE49-F238E27FC236}">
                <a16:creationId xmlns:a16="http://schemas.microsoft.com/office/drawing/2014/main" id="{E87C34F5-6788-9D47-8EEE-6AA47CB9D06D}"/>
              </a:ext>
            </a:extLst>
          </p:cNvPr>
          <p:cNvSpPr txBox="1"/>
          <p:nvPr/>
        </p:nvSpPr>
        <p:spPr>
          <a:xfrm>
            <a:off x="7431478" y="5823559"/>
            <a:ext cx="1492716" cy="276999"/>
          </a:xfrm>
          <a:prstGeom prst="rect">
            <a:avLst/>
          </a:prstGeom>
          <a:noFill/>
        </p:spPr>
        <p:txBody>
          <a:bodyPr wrap="none" rtlCol="0">
            <a:spAutoFit/>
          </a:bodyPr>
          <a:lstStyle/>
          <a:p>
            <a:r>
              <a:rPr lang="en-US" altLang="zh-CN" sz="1200">
                <a:latin typeface="Verdana" panose="020B0604030504040204" pitchFamily="34" charset="0"/>
                <a:ea typeface="Verdana" panose="020B0604030504040204" pitchFamily="34" charset="0"/>
                <a:cs typeface="Verdana" panose="020B0604030504040204" pitchFamily="34" charset="0"/>
              </a:rPr>
              <a:t>College</a:t>
            </a:r>
            <a:r>
              <a:rPr lang="zh-CN" altLang="en-US" sz="1200">
                <a:latin typeface="Verdana" panose="020B0604030504040204" pitchFamily="34" charset="0"/>
                <a:cs typeface="Verdana" panose="020B0604030504040204" pitchFamily="34" charset="0"/>
              </a:rPr>
              <a:t> </a:t>
            </a:r>
            <a:r>
              <a:rPr lang="en-US" altLang="zh-CN" sz="1200">
                <a:latin typeface="Verdana" panose="020B0604030504040204" pitchFamily="34" charset="0"/>
                <a:ea typeface="Verdana" panose="020B0604030504040204" pitchFamily="34" charset="0"/>
                <a:cs typeface="Verdana" panose="020B0604030504040204" pitchFamily="34" charset="0"/>
              </a:rPr>
              <a:t>Students</a:t>
            </a:r>
            <a:endParaRPr lang="en-CN" sz="1200">
              <a:latin typeface="Verdana" panose="020B0604030504040204" pitchFamily="34" charset="0"/>
              <a:ea typeface="Verdana" panose="020B0604030504040204" pitchFamily="34" charset="0"/>
              <a:cs typeface="Verdana" panose="020B0604030504040204" pitchFamily="34" charset="0"/>
            </a:endParaRPr>
          </a:p>
        </p:txBody>
      </p:sp>
      <p:sp>
        <p:nvSpPr>
          <p:cNvPr id="72" name="TextBox 71">
            <a:extLst>
              <a:ext uri="{FF2B5EF4-FFF2-40B4-BE49-F238E27FC236}">
                <a16:creationId xmlns:a16="http://schemas.microsoft.com/office/drawing/2014/main" id="{7769ACA4-C6F8-9D46-92B1-C5ACC6CD6EC9}"/>
              </a:ext>
            </a:extLst>
          </p:cNvPr>
          <p:cNvSpPr txBox="1"/>
          <p:nvPr/>
        </p:nvSpPr>
        <p:spPr>
          <a:xfrm>
            <a:off x="9563673" y="5823559"/>
            <a:ext cx="1189749" cy="276999"/>
          </a:xfrm>
          <a:prstGeom prst="rect">
            <a:avLst/>
          </a:prstGeom>
          <a:noFill/>
        </p:spPr>
        <p:txBody>
          <a:bodyPr wrap="none" rtlCol="0">
            <a:spAutoFit/>
          </a:bodyPr>
          <a:lstStyle/>
          <a:p>
            <a:r>
              <a:rPr lang="en-US" altLang="zh-CN" sz="1200">
                <a:latin typeface="Verdana" panose="020B0604030504040204" pitchFamily="34" charset="0"/>
                <a:ea typeface="Verdana" panose="020B0604030504040204" pitchFamily="34" charset="0"/>
                <a:cs typeface="Verdana" panose="020B0604030504040204" pitchFamily="34" charset="0"/>
              </a:rPr>
              <a:t>Professionals</a:t>
            </a:r>
            <a:endParaRPr lang="en-CN" sz="1200">
              <a:latin typeface="Verdana" panose="020B0604030504040204" pitchFamily="34" charset="0"/>
              <a:ea typeface="Verdana" panose="020B0604030504040204" pitchFamily="34" charset="0"/>
              <a:cs typeface="Verdana" panose="020B0604030504040204" pitchFamily="34" charset="0"/>
            </a:endParaRPr>
          </a:p>
        </p:txBody>
      </p:sp>
      <p:sp>
        <p:nvSpPr>
          <p:cNvPr id="73" name="TextBox 72">
            <a:extLst>
              <a:ext uri="{FF2B5EF4-FFF2-40B4-BE49-F238E27FC236}">
                <a16:creationId xmlns:a16="http://schemas.microsoft.com/office/drawing/2014/main" id="{25A8586E-10C0-964D-B1E0-D9602DF9A488}"/>
              </a:ext>
            </a:extLst>
          </p:cNvPr>
          <p:cNvSpPr txBox="1"/>
          <p:nvPr/>
        </p:nvSpPr>
        <p:spPr>
          <a:xfrm>
            <a:off x="5204716" y="5823559"/>
            <a:ext cx="1846980" cy="276999"/>
          </a:xfrm>
          <a:prstGeom prst="rect">
            <a:avLst/>
          </a:prstGeom>
          <a:noFill/>
        </p:spPr>
        <p:txBody>
          <a:bodyPr wrap="none" rtlCol="0">
            <a:spAutoFit/>
          </a:bodyPr>
          <a:lstStyle/>
          <a:p>
            <a:r>
              <a:rPr lang="en-US" altLang="zh-CN" sz="1200">
                <a:latin typeface="Verdana" panose="020B0604030504040204" pitchFamily="34" charset="0"/>
                <a:ea typeface="Verdana" panose="020B0604030504040204" pitchFamily="34" charset="0"/>
                <a:cs typeface="Verdana" panose="020B0604030504040204" pitchFamily="34" charset="0"/>
              </a:rPr>
              <a:t>High</a:t>
            </a:r>
            <a:r>
              <a:rPr lang="zh-CN" altLang="en-US" sz="1200">
                <a:latin typeface="Verdana" panose="020B0604030504040204" pitchFamily="34" charset="0"/>
                <a:ea typeface="Verdana" panose="020B0604030504040204" pitchFamily="34" charset="0"/>
                <a:cs typeface="Verdana" panose="020B0604030504040204" pitchFamily="34" charset="0"/>
              </a:rPr>
              <a:t> </a:t>
            </a:r>
            <a:r>
              <a:rPr lang="en-US" altLang="zh-CN" sz="1200">
                <a:latin typeface="Verdana" panose="020B0604030504040204" pitchFamily="34" charset="0"/>
                <a:ea typeface="Verdana" panose="020B0604030504040204" pitchFamily="34" charset="0"/>
                <a:cs typeface="Verdana" panose="020B0604030504040204" pitchFamily="34" charset="0"/>
              </a:rPr>
              <a:t>School</a:t>
            </a:r>
            <a:r>
              <a:rPr lang="zh-CN" altLang="en-US" sz="1200">
                <a:latin typeface="Verdana" panose="020B0604030504040204" pitchFamily="34" charset="0"/>
                <a:ea typeface="Verdana" panose="020B0604030504040204" pitchFamily="34" charset="0"/>
                <a:cs typeface="Verdana" panose="020B0604030504040204" pitchFamily="34" charset="0"/>
              </a:rPr>
              <a:t> </a:t>
            </a:r>
            <a:r>
              <a:rPr lang="en-US" altLang="zh-CN" sz="1200">
                <a:latin typeface="Verdana" panose="020B0604030504040204" pitchFamily="34" charset="0"/>
                <a:ea typeface="Verdana" panose="020B0604030504040204" pitchFamily="34" charset="0"/>
                <a:cs typeface="Verdana" panose="020B0604030504040204" pitchFamily="34" charset="0"/>
              </a:rPr>
              <a:t>Students</a:t>
            </a:r>
            <a:endParaRPr lang="en-CN" sz="1200">
              <a:latin typeface="Verdana" panose="020B0604030504040204" pitchFamily="34" charset="0"/>
              <a:ea typeface="Verdana" panose="020B0604030504040204" pitchFamily="34" charset="0"/>
              <a:cs typeface="Verdana" panose="020B0604030504040204" pitchFamily="34" charset="0"/>
            </a:endParaRPr>
          </a:p>
        </p:txBody>
      </p:sp>
      <p:pic>
        <p:nvPicPr>
          <p:cNvPr id="74" name="Picture 73" descr="Shape&#10;&#10;Description automatically generated with medium confidence">
            <a:extLst>
              <a:ext uri="{FF2B5EF4-FFF2-40B4-BE49-F238E27FC236}">
                <a16:creationId xmlns:a16="http://schemas.microsoft.com/office/drawing/2014/main" id="{CD711FD2-774B-DF48-9828-B2C133D608CB}"/>
              </a:ext>
            </a:extLst>
          </p:cNvPr>
          <p:cNvPicPr>
            <a:picLocks noChangeAspect="1"/>
          </p:cNvPicPr>
          <p:nvPr/>
        </p:nvPicPr>
        <p:blipFill>
          <a:blip r:embed="rId30"/>
          <a:stretch>
            <a:fillRect/>
          </a:stretch>
        </p:blipFill>
        <p:spPr>
          <a:xfrm>
            <a:off x="10703998" y="5983855"/>
            <a:ext cx="1299603" cy="656090"/>
          </a:xfrm>
          <a:prstGeom prst="rect">
            <a:avLst/>
          </a:prstGeom>
        </p:spPr>
      </p:pic>
      <p:sp>
        <p:nvSpPr>
          <p:cNvPr id="78" name="Title 1">
            <a:extLst>
              <a:ext uri="{FF2B5EF4-FFF2-40B4-BE49-F238E27FC236}">
                <a16:creationId xmlns:a16="http://schemas.microsoft.com/office/drawing/2014/main" id="{A30107CE-ED2E-DC4F-B446-ADCBF5338984}"/>
              </a:ext>
            </a:extLst>
          </p:cNvPr>
          <p:cNvSpPr txBox="1">
            <a:spLocks/>
          </p:cNvSpPr>
          <p:nvPr/>
        </p:nvSpPr>
        <p:spPr>
          <a:xfrm>
            <a:off x="754492" y="319378"/>
            <a:ext cx="10747428" cy="886732"/>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r>
              <a:rPr lang="en-CA" altLang="zh-CN" sz="3000">
                <a:latin typeface="Verdana" panose="020B0604030504040204" pitchFamily="34" charset="0"/>
                <a:ea typeface="Verdana" panose="020B0604030504040204" pitchFamily="34" charset="0"/>
                <a:cs typeface="Verdana" panose="020B0604030504040204" pitchFamily="34" charset="0"/>
              </a:rPr>
              <a:t>Partner and Revenue Structure</a:t>
            </a:r>
            <a:endParaRPr lang="en-MY" sz="3000">
              <a:latin typeface="Verdana" panose="020B0604030504040204" pitchFamily="34" charset="0"/>
              <a:ea typeface="Verdana" panose="020B0604030504040204" pitchFamily="34" charset="0"/>
              <a:cs typeface="Verdana" panose="020B0604030504040204" pitchFamily="34" charset="0"/>
            </a:endParaRPr>
          </a:p>
        </p:txBody>
      </p:sp>
      <p:pic>
        <p:nvPicPr>
          <p:cNvPr id="3" name="Picture 4" descr="A picture containing stool, table, bench&#10;&#10;Description automatically generated">
            <a:extLst>
              <a:ext uri="{FF2B5EF4-FFF2-40B4-BE49-F238E27FC236}">
                <a16:creationId xmlns:a16="http://schemas.microsoft.com/office/drawing/2014/main" id="{6F1D8803-3B7E-4B32-9FE7-2037CFD9714B}"/>
              </a:ext>
            </a:extLst>
          </p:cNvPr>
          <p:cNvPicPr>
            <a:picLocks noChangeAspect="1"/>
          </p:cNvPicPr>
          <p:nvPr/>
        </p:nvPicPr>
        <p:blipFill>
          <a:blip r:embed="rId31"/>
          <a:stretch>
            <a:fillRect/>
          </a:stretch>
        </p:blipFill>
        <p:spPr>
          <a:xfrm>
            <a:off x="9886335" y="4350319"/>
            <a:ext cx="1188475" cy="209844"/>
          </a:xfrm>
          <a:prstGeom prst="rect">
            <a:avLst/>
          </a:prstGeom>
        </p:spPr>
      </p:pic>
      <p:pic>
        <p:nvPicPr>
          <p:cNvPr id="5" name="Graphic 5" descr="Schoolhouse with solid fill">
            <a:extLst>
              <a:ext uri="{FF2B5EF4-FFF2-40B4-BE49-F238E27FC236}">
                <a16:creationId xmlns:a16="http://schemas.microsoft.com/office/drawing/2014/main" id="{61C0FCC5-0451-4773-BEE9-DC29D45F7793}"/>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10143203" y="3764526"/>
            <a:ext cx="680884" cy="687030"/>
          </a:xfrm>
          <a:prstGeom prst="rect">
            <a:avLst/>
          </a:prstGeom>
        </p:spPr>
      </p:pic>
    </p:spTree>
    <p:extLst>
      <p:ext uri="{BB962C8B-B14F-4D97-AF65-F5344CB8AC3E}">
        <p14:creationId xmlns:p14="http://schemas.microsoft.com/office/powerpoint/2010/main" val="3390144940"/>
      </p:ext>
    </p:extLst>
  </p:cSld>
  <p:clrMapOvr>
    <a:masterClrMapping/>
  </p:clrMapOvr>
</p:sld>
</file>

<file path=ppt/theme/theme1.xml><?xml version="1.0" encoding="utf-8"?>
<a:theme xmlns:a="http://schemas.openxmlformats.org/drawingml/2006/main" name="Office Theme">
  <a:themeElements>
    <a:clrScheme name="AI Octopi">
      <a:dk1>
        <a:srgbClr val="000000"/>
      </a:dk1>
      <a:lt1>
        <a:srgbClr val="FFFFFF"/>
      </a:lt1>
      <a:dk2>
        <a:srgbClr val="323232"/>
      </a:dk2>
      <a:lt2>
        <a:srgbClr val="E5C243"/>
      </a:lt2>
      <a:accent1>
        <a:srgbClr val="A5300F"/>
      </a:accent1>
      <a:accent2>
        <a:srgbClr val="D55816"/>
      </a:accent2>
      <a:accent3>
        <a:srgbClr val="E19825"/>
      </a:accent3>
      <a:accent4>
        <a:srgbClr val="B19C7D"/>
      </a:accent4>
      <a:accent5>
        <a:srgbClr val="7F5F52"/>
      </a:accent5>
      <a:accent6>
        <a:srgbClr val="B27D49"/>
      </a:accent6>
      <a:hlink>
        <a:srgbClr val="6B9F25"/>
      </a:hlink>
      <a:folHlink>
        <a:srgbClr val="B26B0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1E12107BA6D72E44814E4815168F12AA" ma:contentTypeVersion="2" ma:contentTypeDescription="Create a new document." ma:contentTypeScope="" ma:versionID="ad77e5b7a029e03ea2d237faa74da687">
  <xsd:schema xmlns:xsd="http://www.w3.org/2001/XMLSchema" xmlns:xs="http://www.w3.org/2001/XMLSchema" xmlns:p="http://schemas.microsoft.com/office/2006/metadata/properties" xmlns:ns2="66f515b1-4505-4a70-97ef-88877b1c41da" targetNamespace="http://schemas.microsoft.com/office/2006/metadata/properties" ma:root="true" ma:fieldsID="e9aa960630d057adae8a9de796acd1b6" ns2:_="">
    <xsd:import namespace="66f515b1-4505-4a70-97ef-88877b1c41da"/>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6f515b1-4505-4a70-97ef-88877b1c41d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37EE871D-C8EE-43E3-BB37-45C5A2A23EB2}">
  <ds:schemaRefs>
    <ds:schemaRef ds:uri="http://schemas.microsoft.com/sharepoint/v3/contenttype/forms"/>
  </ds:schemaRefs>
</ds:datastoreItem>
</file>

<file path=customXml/itemProps2.xml><?xml version="1.0" encoding="utf-8"?>
<ds:datastoreItem xmlns:ds="http://schemas.openxmlformats.org/officeDocument/2006/customXml" ds:itemID="{BE279BAD-4087-4F0A-A7C4-688A8532714B}">
  <ds:schemaRefs>
    <ds:schemaRef ds:uri="66f515b1-4505-4a70-97ef-88877b1c41da"/>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14309CF3-3DC6-47E9-9594-0FF387743D50}">
  <ds:schemaRefs>
    <ds:schemaRef ds:uri="66f515b1-4505-4a70-97ef-88877b1c41da"/>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Office Theme</Template>
  <TotalTime>0</TotalTime>
  <Words>1147</Words>
  <Application>Microsoft Macintosh PowerPoint</Application>
  <PresentationFormat>Widescreen</PresentationFormat>
  <Paragraphs>202</Paragraphs>
  <Slides>10</Slides>
  <Notes>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vt:i4>
      </vt:variant>
    </vt:vector>
  </HeadingPairs>
  <TitlesOfParts>
    <vt:vector size="17" baseType="lpstr">
      <vt:lpstr>Arial</vt:lpstr>
      <vt:lpstr>Calibri</vt:lpstr>
      <vt:lpstr>Calibri Light</vt:lpstr>
      <vt:lpstr>Cambria Math</vt:lpstr>
      <vt:lpstr>Helvetica</vt:lpstr>
      <vt:lpstr>Verdana</vt:lpstr>
      <vt:lpstr>Office Theme</vt:lpstr>
      <vt:lpstr>Team AI Octopi</vt:lpstr>
      <vt:lpstr>AI Octopi Team Members </vt:lpstr>
      <vt:lpstr>AI Octopi Aims to Mitigate The Gap Between Education and Career</vt:lpstr>
      <vt:lpstr>Using Predictive Modelling to Recommend Custom Education Paths for Users</vt:lpstr>
      <vt:lpstr>Evolving Users’ Education and Career Progression Via Product Evolution</vt:lpstr>
      <vt:lpstr>The Users’ Journey Towards Custom Education Recommendations</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Boucher, Olivia</dc:creator>
  <cp:lastModifiedBy>Boucher, Olivia</cp:lastModifiedBy>
  <cp:revision>2</cp:revision>
  <dcterms:created xsi:type="dcterms:W3CDTF">2021-01-14T19:20:40Z</dcterms:created>
  <dcterms:modified xsi:type="dcterms:W3CDTF">2021-01-25T17:58:30Z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0x0101001E12107BA6D72E44814E4815168F12AA</vt:lpwstr>
  </property>
</Properties>
</file>